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535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535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41857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Q&amp;A </a:t>
            </a:r>
            <a:r>
              <a:rPr lang="ko-KR" altLang="en-US" sz="800" dirty="0" smtClean="0"/>
              <a:t>게시판 검색을 위한 입력 창이다</a:t>
            </a:r>
            <a:endParaRPr lang="en-US" altLang="ko-KR" sz="800" dirty="0" smtClean="0"/>
          </a:p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질문 유형을 누르면 질문 유형에 있는 내용이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구성 되는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뎁스 구조이다</a:t>
            </a:r>
            <a:endParaRPr lang="en-US" altLang="ko-KR" sz="800" dirty="0" smtClean="0"/>
          </a:p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클릭시 검색창에 입력된 내용을 조회하는   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버튼이다</a:t>
            </a:r>
            <a:endParaRPr lang="en-US" altLang="ko-KR" sz="800" dirty="0" smtClean="0"/>
          </a:p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유형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공개여부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조회건수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작성자</a:t>
            </a:r>
            <a:r>
              <a:rPr lang="en-US" altLang="ko-KR" sz="800" dirty="0" smtClean="0"/>
              <a:t>,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등록일자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답변상태 순으로 게시 글에 관한 </a:t>
            </a:r>
            <a:endParaRPr lang="en-US" altLang="ko-KR" sz="800" dirty="0" smtClean="0"/>
          </a:p>
          <a:p>
            <a:r>
              <a:rPr lang="ko-KR" altLang="en-US" sz="800" dirty="0" smtClean="0"/>
              <a:t>   정보가 나열 된다</a:t>
            </a:r>
            <a:endParaRPr lang="en-US" altLang="ko-KR" sz="800" dirty="0" smtClean="0"/>
          </a:p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제목 내용을 누르면 상세 조회 페이지로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답변 내용을 누르면 상세 조회가 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7. </a:t>
            </a:r>
            <a:r>
              <a:rPr lang="ko-KR" altLang="en-US" sz="800" dirty="0" smtClean="0"/>
              <a:t>관리자 만 삭제 버튼이 보이고</a:t>
            </a:r>
            <a:r>
              <a:rPr lang="en-US" altLang="ko-KR" sz="800" dirty="0" smtClean="0"/>
              <a:t>, </a:t>
            </a:r>
          </a:p>
          <a:p>
            <a:pPr marL="228600" indent="-228600"/>
            <a:r>
              <a:rPr lang="en-US" altLang="ko-KR" sz="800" dirty="0" smtClean="0"/>
              <a:t>   </a:t>
            </a:r>
            <a:r>
              <a:rPr lang="ko-KR" altLang="en-US" sz="800" dirty="0" smtClean="0"/>
              <a:t>클릭시 답변이 삭제 된다</a:t>
            </a:r>
            <a:endParaRPr lang="en-US" altLang="ko-KR" sz="800" dirty="0" smtClean="0"/>
          </a:p>
          <a:p>
            <a:r>
              <a:rPr lang="en-US" altLang="ko-KR" sz="800" dirty="0" smtClean="0"/>
              <a:t>8. </a:t>
            </a:r>
            <a:r>
              <a:rPr lang="ko-KR" altLang="en-US" sz="800" dirty="0" smtClean="0"/>
              <a:t>클릭시 게시물 입력페이지로 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비회원은 </a:t>
            </a:r>
            <a:r>
              <a:rPr lang="en-US" altLang="ko-KR" sz="800" dirty="0" smtClean="0"/>
              <a:t>B </a:t>
            </a:r>
            <a:r>
              <a:rPr lang="ko-KR" altLang="en-US" sz="800" dirty="0" smtClean="0"/>
              <a:t>팝업 메세지가 뜬다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smtClean="0"/>
              <a:t>9. </a:t>
            </a:r>
            <a:r>
              <a:rPr lang="ko-KR" altLang="en-US" sz="800" dirty="0" smtClean="0"/>
              <a:t>일반게시글은 한페이지당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개씩 작성되며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이를 초과시 다음 페이지에 작성된다</a:t>
            </a:r>
            <a:r>
              <a:rPr lang="en-US" altLang="ko-KR" sz="800" dirty="0" smtClean="0"/>
              <a:t>            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순서는 최신순으로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페이지 상단에 배치된다</a:t>
            </a:r>
            <a:endParaRPr lang="en-US" altLang="ko-KR" sz="800" dirty="0" smtClean="0"/>
          </a:p>
          <a:p>
            <a:r>
              <a:rPr lang="en-US" altLang="ko-KR" sz="800" dirty="0" smtClean="0"/>
              <a:t>10.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개의 페이지 번호를 볼 수 있으며</a:t>
            </a:r>
            <a:endParaRPr lang="en-US" altLang="ko-KR" sz="800" dirty="0" smtClean="0"/>
          </a:p>
          <a:p>
            <a:r>
              <a:rPr lang="ko-KR" altLang="en-US" sz="800" dirty="0" smtClean="0"/>
              <a:t>     현재 페이지는 파란색으로 표시된다</a:t>
            </a:r>
            <a:endParaRPr lang="en-US" altLang="ko-KR" sz="800" dirty="0" smtClean="0"/>
          </a:p>
          <a:p>
            <a:r>
              <a:rPr lang="ko-KR" altLang="en-US" sz="800" dirty="0" smtClean="0"/>
              <a:t>     화살표를 누르면 다음 번호의 페이지를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볼 수 있고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번호를 누르면 해당 번호의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페이지를 볼 수 있다</a:t>
            </a:r>
          </a:p>
          <a:p>
            <a:endParaRPr lang="ko-KR" altLang="en-US" sz="900" dirty="0" smtClean="0"/>
          </a:p>
          <a:p>
            <a:endParaRPr lang="ko-KR" alt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748" y="933450"/>
            <a:ext cx="5264944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36741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353631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46063" y="36596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5346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67419" y="34024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46063" y="42311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346341" y="470740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346341" y="527708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67419" y="5231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8516" y="2519364"/>
            <a:ext cx="1423855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1678783" y="5488459"/>
            <a:ext cx="437940" cy="453082"/>
            <a:chOff x="2238375" y="5488459"/>
            <a:chExt cx="583920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58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2797" y="3848101"/>
            <a:ext cx="15147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5218025" y="3669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6369" y="5038725"/>
            <a:ext cx="15147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5218025" y="4850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781801" y="4319365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55125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52045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정보 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정보 오류 게시판에서 처리되지 않은 글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목록에 나타난 글 내용을 조회할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등록된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팀에 대한 목록을 확인 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Picture 2" descr="C:\Users\hong\Downloads\[관리자페이지] data관리 - 팀정보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48780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201930" y="2564904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01930" y="295823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51520" y="371703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97315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ErrorBoard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TeamList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ErrorController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TeamController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TeamInfo.jsp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75625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4738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팀정보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팀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기본정보를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수정할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팀 이력 정보를 추가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삭제 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9" name="Picture 2" descr="C:\Users\hong\Downloads\[관리자페이지] data관리 - 팀정보 - 정보 수정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0" y="1689460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237156" y="314096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22072" y="443711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46974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TeamUpdate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TeamHistoryUpdate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err="1" smtClean="0"/>
                        <a:t>TeamController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TeamUpdate.jsp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36892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0360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 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FontTx/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정보 오류 게시판에서 처리되지 않은 글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등록된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선수에 대한 목록을 확인 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팀을 기준으로 선수를 검색할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Picture 3" descr="C:\Users\hong\Downloads\[관리자페이지] data관리 - 선수정보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229991" y="2783624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995936" y="375032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1520" y="412972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798099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ErrorBoard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PlayerList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ErrorController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PlayerController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PlayerInfo.jsp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3760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9437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선수정보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2486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선수 기본 정보를 수정할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선수 이력 정보를 추가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삭제 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11" name="Picture 4" descr="C:\Users\hong\Downloads\[관리자페이지] data관리 - 선수정보 - 정보 수정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0" y="1556792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252240" y="306896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9338" y="422108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12247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PlayerUpdate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PlayerHistoryUpdate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err="1" smtClean="0"/>
                        <a:t>PlayerController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PlayerUpdate.jsp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9878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8013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경기일정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FontTx/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정보 오류 게시판에서 처리되지 않은 글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경기일정을 수정할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8" name="Picture 4" descr="C:\Users\hong\Downloads\[관리자페이지] data관리 - 경기일정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/>
          <p:cNvSpPr/>
          <p:nvPr/>
        </p:nvSpPr>
        <p:spPr>
          <a:xfrm>
            <a:off x="205654" y="3923063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81230" y="263691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19435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ErrorBoard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ScheduleUpdate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ErrorController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baseline="0" dirty="0" err="1" smtClean="0"/>
                        <a:t>ScheduleController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ScheduleUpdate.jsp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g\Desktop\s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42913" y="-319088"/>
            <a:ext cx="10029826" cy="7496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308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3192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60603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전체정보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752401" y="908720"/>
            <a:ext cx="2212087" cy="2444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최근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등록 게시물에 대한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최근 접수된 신고 글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금일 방문자수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누적방문자수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금일 접속 회원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전체가입 회원을 확인할 수 있고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일별로 차트를 통해 확인할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Picture 2" descr="C:\Users\hong\Downloads\[관리자페이지] 전체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6549731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251520" y="243753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51520" y="3353003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51520" y="412972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-2216534" y="1675104"/>
            <a:ext cx="213435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 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Admin</a:t>
            </a:r>
            <a:r>
              <a:rPr lang="en-US" altLang="ko-KR" sz="1000" dirty="0" err="1">
                <a:solidFill>
                  <a:schemeClr val="tx1"/>
                </a:solidFill>
              </a:rPr>
              <a:t>B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oard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게시</a:t>
            </a:r>
            <a:r>
              <a:rPr lang="ko-KR" altLang="en-US" sz="1000" dirty="0">
                <a:solidFill>
                  <a:schemeClr val="tx1"/>
                </a:solidFill>
              </a:rPr>
              <a:t>판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글번호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작성자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작성일 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2242164" y="3012323"/>
            <a:ext cx="213435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 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>
                <a:solidFill>
                  <a:schemeClr val="tx1"/>
                </a:solidFill>
              </a:rPr>
              <a:t>A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dminReport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등록번호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글번호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작성자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신고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신고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처리상태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게시판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제목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신고사유 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-2256943" y="4328853"/>
            <a:ext cx="213435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 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AdminMember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방문 </a:t>
            </a:r>
            <a:r>
              <a:rPr lang="en-US" altLang="ko-KR" sz="1000" dirty="0" smtClean="0">
                <a:solidFill>
                  <a:schemeClr val="tx1"/>
                </a:solidFill>
              </a:rPr>
              <a:t>= 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35576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AdminBoard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/</a:t>
                      </a:r>
                      <a:r>
                        <a:rPr lang="en-US" altLang="ko-KR" sz="1000" baseline="0" dirty="0" err="1" smtClean="0"/>
                        <a:t>AdminReport</a:t>
                      </a:r>
                      <a:r>
                        <a:rPr lang="en-US" altLang="ko-KR" sz="1000" baseline="0" dirty="0" smtClean="0"/>
                        <a:t>, /</a:t>
                      </a:r>
                      <a:r>
                        <a:rPr lang="en-US" altLang="ko-KR" sz="1000" baseline="0" dirty="0" err="1" smtClean="0"/>
                        <a:t>AdminMember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TotalInfoController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TotalInfo.jsp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5828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2613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 현황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금일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접수건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미처리건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주간 누적 접수건을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 접수 사유별 점유율을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평균 신고 처리 시간을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Picture 2" descr="C:\Users\hong\Downloads\[관리자페이지] 신고접수 현황- 접수 현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6552008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179512" y="314096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483768" y="297759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49418" y="4725144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-2217537" y="2977592"/>
            <a:ext cx="213435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 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ReportCount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신고상태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신고날짜 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9912" y="2636912"/>
            <a:ext cx="213435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 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ReportReason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신고사유 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2196752" y="4437112"/>
            <a:ext cx="213435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 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ReportTime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신고날짜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처리날짜 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27226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ReportCount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ReportReason</a:t>
                      </a:r>
                      <a:r>
                        <a:rPr lang="en-US" altLang="ko-KR" sz="1000" baseline="0" dirty="0" smtClean="0"/>
                        <a:t>,  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ReportTime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ReportController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ReportSituation.jsp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54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523050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48223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미처리건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미처리된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신고글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Picture 2" descr="C:\Users\hong\Downloads\[관리자페이지] 신고접수 현황- 미처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9460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/>
          <p:cNvSpPr/>
          <p:nvPr/>
        </p:nvSpPr>
        <p:spPr>
          <a:xfrm>
            <a:off x="191409" y="283749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2052736" y="2788015"/>
            <a:ext cx="213435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 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ReportUntreated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등록번호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접수일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게시판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글번호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제목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작성일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신고자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신고사유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신고일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처리상태 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74484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ReportUntreated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ReportController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ReportUntreated</a:t>
                      </a:r>
                      <a:r>
                        <a:rPr lang="en-US" altLang="ko-KR" sz="1000" dirty="0" err="1" smtClean="0"/>
                        <a:t>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34007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30219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미처리건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2486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신고된 글의 내용과 접수된 내용을 확인할 수 있고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해당글에 대한 검토결과를 입력할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FontTx/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검토결과를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입력한 후 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비노출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를 지정하여 처리할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Picture 2" descr="C:\Users\hong\Downloads\[관리자페이지] 신고접수 현황- 미처리 - 신고처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251520" y="306896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376204" y="5013176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29977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ReportTreate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ReportController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ReportTreate</a:t>
                      </a:r>
                      <a:r>
                        <a:rPr lang="en-US" altLang="ko-KR" sz="1000" dirty="0" err="1" smtClean="0"/>
                        <a:t>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843117"/>
              </p:ext>
            </p:extLst>
          </p:nvPr>
        </p:nvGraphicFramePr>
        <p:xfrm>
          <a:off x="177211" y="590532"/>
          <a:ext cx="8795341" cy="6952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9094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6134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6129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2486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처리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완료된 신고글 목록을 확인 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처리 완료된 글은 등록번호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게시판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글번호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작성자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제목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신고자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신고사유로 검색할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Picture 2" descr="C:\Users\hong\Downloads\[관리자페이지] 신고접수 현황- 처리완료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/>
          <p:cNvSpPr/>
          <p:nvPr/>
        </p:nvSpPr>
        <p:spPr>
          <a:xfrm>
            <a:off x="204574" y="306896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944156" y="292766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57312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ReportTreateSuccess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ReportController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ReportTreateSuccess</a:t>
                      </a:r>
                      <a:r>
                        <a:rPr lang="en-US" altLang="ko-KR" sz="1000" dirty="0" err="1" smtClean="0"/>
                        <a:t>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2899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현황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기본 통계 정보에 대해 확인할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금일 방문자수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누적 방문자수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신규 가입자수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금일 접속자수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누적 가입자수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방문자수와 접속회원수는 일별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trend chart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를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볼 수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9" name="Picture 2" descr="C:\Users\hong\Downloads\[관리자페이지] 회원관리 - 회원 현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5485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199740" y="2780383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83568" y="412972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207529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MemberSituation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MemberController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MemberSituation.jsp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552925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8956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2441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회원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목록을 확인 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이메일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이름을 기준으로 회원을 검색 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회원이 가지고 있는 기본 권한에 대해 수정할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기본 권한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=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게시판 입력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조회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로그인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pic>
        <p:nvPicPr>
          <p:cNvPr id="10" name="Picture 2" descr="C:\Users\hong\Downloads\[관리자페이지] 회원관리 - 회원관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9460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224449" y="286514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923928" y="278092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925834" y="335043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63142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Memberfix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MemberController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Memberfix.jsp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1050</Words>
  <Application>Microsoft Office PowerPoint</Application>
  <PresentationFormat>화면 슬라이드 쇼(4:3)</PresentationFormat>
  <Paragraphs>306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51</cp:revision>
  <dcterms:created xsi:type="dcterms:W3CDTF">2020-06-29T05:13:10Z</dcterms:created>
  <dcterms:modified xsi:type="dcterms:W3CDTF">2020-07-02T09:24:39Z</dcterms:modified>
</cp:coreProperties>
</file>