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2" autoAdjust="0"/>
    <p:restoredTop sz="94660"/>
  </p:normalViewPr>
  <p:slideViewPr>
    <p:cSldViewPr>
      <p:cViewPr>
        <p:scale>
          <a:sx n="100" d="100"/>
          <a:sy n="100" d="100"/>
        </p:scale>
        <p:origin x="-211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2020-07-03[Fri]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수정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8671"/>
            <a:ext cx="5489434" cy="56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1581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승부 </a:t>
            </a:r>
            <a:r>
              <a:rPr lang="ko-KR" altLang="en-US" sz="900" dirty="0"/>
              <a:t>예측 </a:t>
            </a:r>
            <a:r>
              <a:rPr lang="ko-KR" altLang="en-US" sz="900" dirty="0" err="1"/>
              <a:t>포인트별</a:t>
            </a:r>
            <a:r>
              <a:rPr lang="ko-KR" altLang="en-US" sz="900" dirty="0"/>
              <a:t> 회원 순위 </a:t>
            </a:r>
            <a:r>
              <a:rPr lang="ko-KR" altLang="en-US" sz="900" dirty="0" smtClean="0"/>
              <a:t>순서로 순위</a:t>
            </a:r>
            <a:r>
              <a:rPr lang="en-US" altLang="ko-KR" sz="900" dirty="0" smtClean="0"/>
              <a:t>,ID,</a:t>
            </a:r>
            <a:r>
              <a:rPr lang="ko-KR" altLang="en-US" sz="900" dirty="0" smtClean="0"/>
              <a:t>보유 포인트현황이 표시되어 </a:t>
            </a:r>
            <a:endParaRPr lang="en-US" altLang="ko-KR" sz="900" dirty="0" smtClean="0"/>
          </a:p>
          <a:p>
            <a:r>
              <a:rPr lang="ko-KR" altLang="en-US" sz="900" dirty="0" smtClean="0"/>
              <a:t>나열된다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금일 경기 리스트에서 원하는 경기를 클릭할 시 해당 경기의 승부 예측 상세 페이지로 이동할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196"/>
              </p:ext>
            </p:extLst>
          </p:nvPr>
        </p:nvGraphicFramePr>
        <p:xfrm>
          <a:off x="6788053" y="4623732"/>
          <a:ext cx="216024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240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PreMatchlistController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357530" y="22768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09658" y="432759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1548680" y="4019155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preMatchDetail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오늘 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todayDate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경기일자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팀이름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teamName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prematchdetail.jsp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3488" y="4784109"/>
            <a:ext cx="1030160" cy="30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04248" y="1988840"/>
            <a:ext cx="1922168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오늘 날짜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todayDate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반영점수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prematchPoint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mId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승부 </a:t>
            </a:r>
            <a:r>
              <a:rPr lang="ko-KR" altLang="en-US" sz="1000" dirty="0" smtClean="0">
                <a:solidFill>
                  <a:srgbClr val="FF0000"/>
                </a:solidFill>
              </a:rPr>
              <a:t>예측 랭킹에서 보유 포인트에 따른 순위변동에 대한 내용이 누락된 것 같습니다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907704" y="2420888"/>
            <a:ext cx="48245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상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23" y="925992"/>
            <a:ext cx="4695825" cy="56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9427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승</a:t>
            </a:r>
            <a:r>
              <a:rPr lang="en-US" altLang="ko-KR" sz="900" dirty="0"/>
              <a:t>, </a:t>
            </a:r>
            <a:r>
              <a:rPr lang="ko-KR" altLang="en-US" sz="900" dirty="0"/>
              <a:t>무</a:t>
            </a:r>
            <a:r>
              <a:rPr lang="en-US" altLang="ko-KR" sz="900" dirty="0"/>
              <a:t>, </a:t>
            </a:r>
            <a:r>
              <a:rPr lang="ko-KR" altLang="en-US" sz="900" dirty="0"/>
              <a:t>패를 투표할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회원이 투표한 결과를 통해서 투표인원을 그래프로 보여준다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누적승패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팀승률</a:t>
            </a:r>
            <a:r>
              <a:rPr lang="en-US" altLang="ko-KR" sz="900" dirty="0"/>
              <a:t>, </a:t>
            </a:r>
            <a:r>
              <a:rPr lang="ko-KR" altLang="en-US" sz="900" dirty="0"/>
              <a:t>최근 </a:t>
            </a:r>
            <a:r>
              <a:rPr lang="ko-KR" altLang="en-US" sz="900" dirty="0" smtClean="0"/>
              <a:t>상대전적을 보여준다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31740"/>
              </p:ext>
            </p:extLst>
          </p:nvPr>
        </p:nvGraphicFramePr>
        <p:xfrm>
          <a:off x="6781801" y="4319365"/>
          <a:ext cx="215831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</a:t>
                      </a:r>
                      <a:r>
                        <a:rPr lang="en-US" altLang="ko-KR" sz="1000" dirty="0" err="1" smtClean="0"/>
                        <a:t>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456324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5576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19820" y="49952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956376" y="1772816"/>
            <a:ext cx="1922168" cy="23800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matchPre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예측답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preAnswer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관리번호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matchNo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</a:rPr>
              <a:t>2) </a:t>
            </a:r>
            <a:r>
              <a:rPr lang="ko-KR" altLang="en-US" sz="1000" dirty="0" smtClean="0">
                <a:solidFill>
                  <a:srgbClr val="FF0000"/>
                </a:solidFill>
              </a:rPr>
              <a:t>읽어올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파라미터에</a:t>
            </a:r>
            <a:r>
              <a:rPr lang="ko-KR" altLang="en-US" sz="1000" dirty="0" smtClean="0">
                <a:solidFill>
                  <a:srgbClr val="FF0000"/>
                </a:solidFill>
              </a:rPr>
              <a:t> 누적승패와 팀 승률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최근상대전적이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없는것</a:t>
            </a:r>
            <a:r>
              <a:rPr lang="ko-KR" altLang="en-US" sz="1000" dirty="0" smtClean="0">
                <a:solidFill>
                  <a:srgbClr val="FF0000"/>
                </a:solidFill>
              </a:rPr>
              <a:t> 같아요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prematchdetail.jsp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456324" y="2996952"/>
            <a:ext cx="2500354" cy="44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04664" y="1772816"/>
            <a:ext cx="2144531" cy="12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17"/>
          <p:cNvCxnSpPr>
            <a:stCxn id="1028" idx="2"/>
          </p:cNvCxnSpPr>
          <p:nvPr/>
        </p:nvCxnSpPr>
        <p:spPr>
          <a:xfrm rot="16200000" flipH="1">
            <a:off x="2113910" y="610870"/>
            <a:ext cx="350118" cy="5242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055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hong\Desktop\ggs\ggs\doc\1.개인폴더\최현우\99. 참고\경기 일정 조회 수정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9" y="1412776"/>
            <a:ext cx="6546879" cy="47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258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27238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경기시간</a:t>
            </a:r>
            <a:r>
              <a:rPr lang="en-US" altLang="ko-KR" sz="900" dirty="0" smtClean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월별로 카테고리화 하여 해당 달에 해당하는 모든 경기를 조회할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 </a:t>
            </a:r>
            <a:r>
              <a:rPr lang="ko-KR" altLang="en-US" sz="900" dirty="0"/>
              <a:t>리스트에서 </a:t>
            </a:r>
            <a:r>
              <a:rPr lang="ko-KR" altLang="en-US" sz="900" dirty="0" smtClean="0"/>
              <a:t>경기를 클릭하여 </a:t>
            </a:r>
            <a:r>
              <a:rPr lang="ko-KR" altLang="en-US" sz="900" dirty="0"/>
              <a:t>경기 일정 상세 조회를 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26340"/>
              </p:ext>
            </p:extLst>
          </p:nvPr>
        </p:nvGraphicFramePr>
        <p:xfrm>
          <a:off x="6781801" y="4319365"/>
          <a:ext cx="2158313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eventMonthList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eventlist.jsp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6806619" y="4272843"/>
            <a:ext cx="3403349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요청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match_no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331640" y="23369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72942" y="1919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779912" y="323629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12360" y="1772816"/>
            <a:ext cx="192216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eventMonthList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일정 해당 월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eventMonth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2-1)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출력할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파라미터도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나왔으면 합니다</a:t>
            </a:r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해당 경기번호를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DB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에서 가져와서 넘겨주면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출력할수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있지 않을까요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??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eventMonthList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6412754" y="2563515"/>
            <a:ext cx="1399606" cy="89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5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ggs\ggs\doc\1.개인폴더\최현우\99. 참고\경기 일정 상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28671"/>
            <a:ext cx="5441385" cy="56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091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595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경기일정 상세조회는 시즌 </a:t>
            </a:r>
            <a:r>
              <a:rPr lang="ko-KR" altLang="en-US" sz="900" dirty="0"/>
              <a:t>순위</a:t>
            </a:r>
            <a:r>
              <a:rPr lang="en-US" altLang="ko-KR" sz="900" dirty="0"/>
              <a:t>, </a:t>
            </a:r>
            <a:r>
              <a:rPr lang="ko-KR" altLang="en-US" sz="900" dirty="0"/>
              <a:t>승점</a:t>
            </a:r>
            <a:r>
              <a:rPr lang="en-US" altLang="ko-KR" sz="900" dirty="0"/>
              <a:t>, </a:t>
            </a:r>
            <a:r>
              <a:rPr lang="ko-KR" altLang="en-US" sz="900" dirty="0"/>
              <a:t>시즌 기록</a:t>
            </a:r>
            <a:r>
              <a:rPr lang="en-US" altLang="ko-KR" sz="900" dirty="0"/>
              <a:t>, </a:t>
            </a:r>
            <a:r>
              <a:rPr lang="ko-KR" altLang="en-US" sz="900" dirty="0"/>
              <a:t>시즌 총 득</a:t>
            </a:r>
            <a:r>
              <a:rPr lang="en-US" altLang="ko-KR" sz="900" dirty="0"/>
              <a:t>/</a:t>
            </a:r>
            <a:r>
              <a:rPr lang="ko-KR" altLang="en-US" sz="900" dirty="0"/>
              <a:t>실점</a:t>
            </a:r>
            <a:r>
              <a:rPr lang="en-US" altLang="ko-KR" sz="900" dirty="0"/>
              <a:t>, </a:t>
            </a:r>
            <a:r>
              <a:rPr lang="ko-KR" altLang="en-US" sz="900" dirty="0"/>
              <a:t>최근 상대 </a:t>
            </a:r>
            <a:r>
              <a:rPr lang="ko-KR" altLang="en-US" sz="900" dirty="0" smtClean="0"/>
              <a:t>전적을 볼 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1763688" y="16454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97889"/>
              </p:ext>
            </p:extLst>
          </p:nvPr>
        </p:nvGraphicFramePr>
        <p:xfrm>
          <a:off x="6781801" y="4319365"/>
          <a:ext cx="2158313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eventDetail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EventdetailController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eventdetail.jsp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627784" y="1484784"/>
            <a:ext cx="1922168" cy="18488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eventNo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출력할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파라미터도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나왔으면 합니다</a:t>
            </a:r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같은 맥락으로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해당 경기번호를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DB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에서 가져와서 넘겨주면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출력할수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있지 않을까요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??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9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667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 descr="C:\Users\hong\Desktop\ggs\ggs\doc\1.개인폴더\최현우\99. 참고\경기 결과 수정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4" y="1459585"/>
            <a:ext cx="6528716" cy="4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229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/>
              <a:t>경기시간</a:t>
            </a:r>
            <a:r>
              <a:rPr lang="en-US" altLang="ko-KR" sz="900" dirty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월별로 카테고리화 하여 해당 달에 해당하는 모든 경기를 조회할 수 있다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리스트에서 </a:t>
            </a:r>
            <a:r>
              <a:rPr lang="ko-KR" altLang="en-US" sz="900" dirty="0"/>
              <a:t>경기를 클릭하여 경기 </a:t>
            </a:r>
            <a:r>
              <a:rPr lang="ko-KR" altLang="en-US" sz="900" dirty="0" smtClean="0"/>
              <a:t>결과 </a:t>
            </a:r>
            <a:r>
              <a:rPr lang="ko-KR" altLang="en-US" sz="900" dirty="0"/>
              <a:t>상세 조회를 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 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1293145" y="2365841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77237" y="198060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65658"/>
              </p:ext>
            </p:extLst>
          </p:nvPr>
        </p:nvGraphicFramePr>
        <p:xfrm>
          <a:off x="6781801" y="4463752"/>
          <a:ext cx="2158313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resultMonthList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812360" y="2818923"/>
            <a:ext cx="2592288" cy="125814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resultMonthList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결과 해당 월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resultMonthList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resultlist.jsp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412754" y="2612206"/>
            <a:ext cx="1399606" cy="89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27784" y="1484784"/>
            <a:ext cx="1922168" cy="18488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eventNo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출력할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파라미터도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나왔으면 합니다</a:t>
            </a:r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같은 맥락으로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해당 경기번호를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DB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에서 가져와서 넘겨주면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출력할수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있지 않을까요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??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esktop\ggs\ggs\doc\1.개인폴더\최현우\99. 참고\경기 결과 상세 수정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4" y="928671"/>
            <a:ext cx="3339359" cy="5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123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 </a:t>
            </a:r>
            <a:r>
              <a:rPr lang="ko-KR" altLang="en-US" sz="900" dirty="0"/>
              <a:t>결과 상세 </a:t>
            </a:r>
            <a:r>
              <a:rPr lang="ko-KR" altLang="en-US" sz="900" dirty="0" smtClean="0"/>
              <a:t>조회 시 </a:t>
            </a:r>
            <a:r>
              <a:rPr lang="ko-KR" altLang="en-US" sz="900" dirty="0"/>
              <a:t>나타나는 상세 정보는 경기결과</a:t>
            </a:r>
            <a:r>
              <a:rPr lang="en-US" altLang="ko-KR" sz="900" dirty="0"/>
              <a:t>,</a:t>
            </a:r>
            <a:r>
              <a:rPr lang="ko-KR" altLang="en-US" sz="900" dirty="0"/>
              <a:t>경기내용</a:t>
            </a:r>
            <a:r>
              <a:rPr lang="en-US" altLang="ko-KR" sz="900" dirty="0"/>
              <a:t>,</a:t>
            </a:r>
            <a:r>
              <a:rPr lang="ko-KR" altLang="en-US" sz="900" dirty="0"/>
              <a:t>투수기록</a:t>
            </a:r>
            <a:r>
              <a:rPr lang="en-US" altLang="ko-KR" sz="900" dirty="0"/>
              <a:t>, </a:t>
            </a:r>
            <a:r>
              <a:rPr lang="ko-KR" altLang="en-US" sz="900" dirty="0"/>
              <a:t>타자기록</a:t>
            </a:r>
            <a:r>
              <a:rPr lang="en-US" altLang="ko-KR" sz="900" dirty="0"/>
              <a:t>, </a:t>
            </a:r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리스트를 </a:t>
            </a:r>
            <a:r>
              <a:rPr lang="ko-KR" altLang="en-US" sz="900" dirty="0"/>
              <a:t>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모든 사용자는 </a:t>
            </a: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작성하고 그 내용을 </a:t>
            </a:r>
            <a:r>
              <a:rPr lang="ko-KR" altLang="en-US" sz="900" dirty="0" smtClean="0"/>
              <a:t>확인 할 </a:t>
            </a:r>
            <a:r>
              <a:rPr lang="ko-KR" altLang="en-US" sz="900" dirty="0"/>
              <a:t>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2431988" y="1234877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123728" y="52778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0054"/>
              </p:ext>
            </p:extLst>
          </p:nvPr>
        </p:nvGraphicFramePr>
        <p:xfrm>
          <a:off x="6789016" y="4158952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resultDetail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commentIns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commentDel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CommentController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resultdetail.jsp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71600" y="7101408"/>
            <a:ext cx="259228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en-US" altLang="ko-KR" sz="1000" dirty="0" err="1">
                <a:solidFill>
                  <a:schemeClr val="dk1"/>
                </a:solidFill>
              </a:rPr>
              <a:t>commentIns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댓글내용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comContent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글번호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boContentNo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댓글번호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comNo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출력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comNo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아이디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mid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댓글내용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comContent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3563888" y="6309320"/>
            <a:ext cx="1224136" cy="205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53364" y="7101408"/>
            <a:ext cx="259228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</a:rPr>
              <a:t>commentDel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boContentNo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댓글번호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932040" y="6021288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6056" y="2636912"/>
            <a:ext cx="1922168" cy="18488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eventNo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출력할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lt"/>
              </a:rPr>
              <a:t>파라미터도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 나왔으면 합니다</a:t>
            </a:r>
            <a:endParaRPr lang="en-US" altLang="ko-KR" sz="10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시즌 순위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승점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시즌기록 등등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642</Words>
  <Application>Microsoft Office PowerPoint</Application>
  <PresentationFormat>화면 슬라이드 쇼(4:3)</PresentationFormat>
  <Paragraphs>216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60</cp:revision>
  <dcterms:created xsi:type="dcterms:W3CDTF">2020-06-29T05:13:10Z</dcterms:created>
  <dcterms:modified xsi:type="dcterms:W3CDTF">2020-07-03T04:30:11Z</dcterms:modified>
</cp:coreProperties>
</file>