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03" r:id="rId11"/>
    <p:sldId id="301" r:id="rId12"/>
    <p:sldId id="300" r:id="rId13"/>
    <p:sldId id="304" r:id="rId14"/>
    <p:sldId id="299" r:id="rId15"/>
    <p:sldId id="292" r:id="rId16"/>
    <p:sldId id="293" r:id="rId17"/>
    <p:sldId id="294" r:id="rId18"/>
    <p:sldId id="295" r:id="rId19"/>
    <p:sldId id="296" r:id="rId20"/>
    <p:sldId id="297" r:id="rId21"/>
    <p:sldId id="326" r:id="rId22"/>
    <p:sldId id="327" r:id="rId23"/>
    <p:sldId id="329" r:id="rId24"/>
    <p:sldId id="328" r:id="rId25"/>
    <p:sldId id="330" r:id="rId26"/>
    <p:sldId id="33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1"/>
            <a:ext cx="9000000" cy="55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907" y="69269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닉네임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이메일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가지가 다 필요한가</a:t>
            </a:r>
            <a:r>
              <a:rPr lang="en-US" altLang="ko-KR" sz="120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32249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경기일정 게시판(박종수)\경기일정 게시판 - 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6218438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경기일정 게시판(박종수)\승부 예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5" y="188640"/>
            <a:ext cx="632591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경기일정 게시판(박종수)\승부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881"/>
            <a:ext cx="5319646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경기일정 게시판(박종수)\경기결과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" y="460355"/>
            <a:ext cx="9000000" cy="63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차 프로젝트(구로구 기러기)\04 wire frame\와이어프레임 - 경기일정 게시판(박종수)\경기결과 게시판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640"/>
            <a:ext cx="435585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4581128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예측 결과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31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8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680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33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055578" cy="54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39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99" y="830468"/>
            <a:ext cx="8136904" cy="49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9" y="2858125"/>
            <a:ext cx="2872467" cy="292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84" y="2861356"/>
            <a:ext cx="3013994" cy="29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61356"/>
            <a:ext cx="4166117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67919" y="2488139"/>
            <a:ext cx="1347751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역대관중 현황표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18784" y="2488139"/>
            <a:ext cx="2093175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연도별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구단 필터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관중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38400" y="2488139"/>
            <a:ext cx="2259415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구단별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연도별 필터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관중현황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9000000" cy="555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45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8964488" cy="542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차 프로젝트(구로구 기러기)\04 wire frame\와이어프레임 - 마이페이지(최현우)\01_내정보 목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00192" y="2420888"/>
            <a:ext cx="22322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항목별 구분 또는 이동 관계는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내가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쓴글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전체 리스트는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어떻게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내정보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수정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3284984"/>
            <a:ext cx="31683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해당 경기 상세 </a:t>
            </a:r>
            <a:r>
              <a:rPr lang="ko-KR" altLang="en-US" sz="1000" b="1" smtClean="0">
                <a:solidFill>
                  <a:srgbClr val="FF0000"/>
                </a:solidFill>
              </a:rPr>
              <a:t>정보로 이동 페이지로 이동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131840" y="3408095"/>
            <a:ext cx="576064" cy="8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8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마이페이지(최현우)\06_[회원정보수정] 회원가입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795936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비밀번호 변경기능 추가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4509120"/>
            <a:ext cx="50765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마이페이지(최현우)\04_탈퇴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6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마이페이지(최현우)\05_탈퇴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6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마이페이지(최현우)\03_MyTeam 상세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마이페이지(최현우)\02_My Team 경기일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297995"/>
            <a:ext cx="22322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달력형태나타내는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것으로 목표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안되면 목록으로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87087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err="1" smtClean="0">
                <a:solidFill>
                  <a:srgbClr val="FF0000"/>
                </a:solidFill>
              </a:rPr>
              <a:t>팀명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8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0688"/>
            <a:ext cx="8640000" cy="53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1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4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9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1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" y="576263"/>
            <a:ext cx="9000000" cy="55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메인페이지로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아이디찾기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비밀번호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는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새창열림으로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8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5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9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9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5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0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ong\Downloads\[관리자페이지] data관리 - 팀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3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6056" y="2276872"/>
            <a:ext cx="3168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새창으로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열리도록한다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정보 오류 접수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게시판글에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처리에 대한 속성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</a:t>
            </a:r>
            <a:r>
              <a:rPr lang="ko-KR" altLang="en-US" sz="1000" b="1" dirty="0">
                <a:solidFill>
                  <a:srgbClr val="FF0000"/>
                </a:solidFill>
              </a:rPr>
              <a:t>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1582" y="2949497"/>
            <a:ext cx="34185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경기일정추가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현재 페이지에서 바로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수정할수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ong\Downloads\[관리자페이지] data관리 - 팀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821432"/>
            <a:ext cx="288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이력정보도 여기서 수정할 수 있게 페이지 통합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ong\Downloads\[관리자페이지] data관리 - 선수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ong\Downloads\[관리자페이지] data관리 - 선수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0" y="47667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1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000000" cy="547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07707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925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000000" cy="554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5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9000000" cy="54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5804" y="4077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405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9000000" cy="559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2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000000" cy="54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8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경기일정 게시판(박종수)\경기일정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" y="533786"/>
            <a:ext cx="9000000" cy="63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페이징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처리를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월기준으로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268760"/>
            <a:ext cx="33843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이동 버튼은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개로 계속 유지 되도록 변경 검토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148</Words>
  <Application>Microsoft Office PowerPoint</Application>
  <PresentationFormat>화면 슬라이드 쇼(4:3)</PresentationFormat>
  <Paragraphs>30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81</cp:revision>
  <dcterms:created xsi:type="dcterms:W3CDTF">2020-06-19T01:06:01Z</dcterms:created>
  <dcterms:modified xsi:type="dcterms:W3CDTF">2020-06-30T08:41:46Z</dcterms:modified>
</cp:coreProperties>
</file>