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2" r:id="rId8"/>
    <p:sldId id="269" r:id="rId9"/>
    <p:sldId id="264" r:id="rId10"/>
    <p:sldId id="265" r:id="rId11"/>
    <p:sldId id="263" r:id="rId12"/>
    <p:sldId id="266" r:id="rId13"/>
    <p:sldId id="270" r:id="rId14"/>
    <p:sldId id="272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14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18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43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51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1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87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4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6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3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01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1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16BDE-032D-489F-8D20-A88791298AC1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57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746" y="1084771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자유게시판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0150" y="4797152"/>
            <a:ext cx="31683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통계기록실</a:t>
            </a:r>
            <a:endParaRPr lang="en-US" altLang="ko-KR" dirty="0" smtClean="0"/>
          </a:p>
          <a:p>
            <a:pPr marL="285750" indent="-285750" algn="ctr">
              <a:buFontTx/>
              <a:buChar char="-"/>
            </a:pPr>
            <a:r>
              <a:rPr lang="ko-KR" altLang="en-US" dirty="0" smtClean="0"/>
              <a:t>역대관중현황</a:t>
            </a:r>
            <a:endParaRPr lang="en-US" altLang="ko-KR" dirty="0" smtClean="0"/>
          </a:p>
          <a:p>
            <a:pPr marL="285750" indent="-285750" algn="ctr">
              <a:buFontTx/>
              <a:buChar char="-"/>
            </a:pPr>
            <a:r>
              <a:rPr lang="ko-KR" altLang="en-US" dirty="0" smtClean="0"/>
              <a:t>관련 지식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용어등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게시판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0150" y="4086324"/>
            <a:ext cx="2160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선수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1746" y="3472294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팀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272" y="585933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관리자페이지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516216" y="1119946"/>
            <a:ext cx="2232248" cy="1944216"/>
            <a:chOff x="5220072" y="332656"/>
            <a:chExt cx="2232248" cy="1944216"/>
          </a:xfrm>
        </p:grpSpPr>
        <p:sp>
          <p:nvSpPr>
            <p:cNvPr id="12" name="TextBox 11"/>
            <p:cNvSpPr txBox="1"/>
            <p:nvPr/>
          </p:nvSpPr>
          <p:spPr>
            <a:xfrm>
              <a:off x="5364088" y="443208"/>
              <a:ext cx="172819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회원가입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64088" y="1064145"/>
              <a:ext cx="172819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로그인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74246" y="1632918"/>
              <a:ext cx="172819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내정보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20072" y="332656"/>
              <a:ext cx="2232248" cy="1944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21746" y="1625412"/>
            <a:ext cx="27363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신고게시판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정보 오류 신고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10150" y="585933"/>
            <a:ext cx="2338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공지사항게시판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07904" y="2395820"/>
            <a:ext cx="2338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승부예측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1746" y="2456409"/>
            <a:ext cx="25055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경기일정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결과게시판</a:t>
            </a:r>
            <a:endParaRPr lang="en-US" altLang="ko-KR" dirty="0" smtClean="0"/>
          </a:p>
          <a:p>
            <a:pPr algn="ctr"/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분석 정보 연계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167" y="50487"/>
            <a:ext cx="282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눈에 보이는 기능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/>
          <p:cNvCxnSpPr>
            <a:stCxn id="27" idx="1"/>
            <a:endCxn id="6" idx="3"/>
          </p:cNvCxnSpPr>
          <p:nvPr/>
        </p:nvCxnSpPr>
        <p:spPr>
          <a:xfrm flipH="1">
            <a:off x="2727297" y="2580486"/>
            <a:ext cx="980607" cy="1990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07904" y="2957942"/>
            <a:ext cx="2338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분석 정보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30" idx="1"/>
            <a:endCxn id="6" idx="3"/>
          </p:cNvCxnSpPr>
          <p:nvPr/>
        </p:nvCxnSpPr>
        <p:spPr>
          <a:xfrm flipH="1" flipV="1">
            <a:off x="2727297" y="2779575"/>
            <a:ext cx="980607" cy="3630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0" idx="1"/>
            <a:endCxn id="8" idx="3"/>
          </p:cNvCxnSpPr>
          <p:nvPr/>
        </p:nvCxnSpPr>
        <p:spPr>
          <a:xfrm flipH="1">
            <a:off x="1949938" y="3142608"/>
            <a:ext cx="1757966" cy="5143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0" idx="1"/>
            <a:endCxn id="7" idx="3"/>
          </p:cNvCxnSpPr>
          <p:nvPr/>
        </p:nvCxnSpPr>
        <p:spPr>
          <a:xfrm flipH="1">
            <a:off x="2370390" y="3142608"/>
            <a:ext cx="1337514" cy="11283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578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0150" y="188640"/>
            <a:ext cx="31683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통계기록실</a:t>
            </a:r>
            <a:endParaRPr lang="en-US" altLang="ko-KR" dirty="0" smtClean="0"/>
          </a:p>
          <a:p>
            <a:pPr marL="285750" indent="-285750" algn="ctr">
              <a:buFontTx/>
              <a:buChar char="-"/>
            </a:pPr>
            <a:r>
              <a:rPr lang="ko-KR" altLang="en-US" dirty="0" smtClean="0"/>
              <a:t>역대관중현황</a:t>
            </a:r>
            <a:endParaRPr lang="en-US" altLang="ko-KR" dirty="0" smtClean="0"/>
          </a:p>
          <a:p>
            <a:pPr marL="285750" indent="-285750" algn="ctr">
              <a:buFontTx/>
              <a:buChar char="-"/>
            </a:pPr>
            <a:r>
              <a:rPr lang="ko-KR" altLang="en-US" dirty="0" smtClean="0"/>
              <a:t>관련 지식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용어등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게시판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340768"/>
            <a:ext cx="18109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역대관중현황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65957" y="3218698"/>
            <a:ext cx="18109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지식 게시판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2201" y="3745305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검</a:t>
            </a:r>
            <a:r>
              <a:rPr lang="ko-KR" altLang="en-US" sz="1400"/>
              <a:t>색</a:t>
            </a:r>
            <a:endParaRPr lang="en-US" altLang="ko-KR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483541" y="4222079"/>
            <a:ext cx="20706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입력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권리자 권한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83541" y="5303274"/>
            <a:ext cx="134856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내용 보기</a:t>
            </a:r>
            <a:endParaRPr lang="en-US" altLang="ko-KR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544352" y="4655083"/>
            <a:ext cx="202405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삭제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관리자 권한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44353" y="5300375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추가</a:t>
            </a:r>
            <a:endParaRPr lang="en-US" altLang="ko-KR" sz="1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565159" y="5973861"/>
            <a:ext cx="200324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내용 수정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관리자 권한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62201" y="3244910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목록</a:t>
            </a:r>
            <a:endParaRPr lang="en-US" altLang="ko-KR" sz="1400" dirty="0" smtClean="0"/>
          </a:p>
        </p:txBody>
      </p:sp>
      <p:cxnSp>
        <p:nvCxnSpPr>
          <p:cNvPr id="18" name="직선 화살표 연결선 17"/>
          <p:cNvCxnSpPr>
            <a:stCxn id="13" idx="3"/>
            <a:endCxn id="15" idx="1"/>
          </p:cNvCxnSpPr>
          <p:nvPr/>
        </p:nvCxnSpPr>
        <p:spPr>
          <a:xfrm flipV="1">
            <a:off x="4832106" y="5454264"/>
            <a:ext cx="712247" cy="28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3" idx="3"/>
            <a:endCxn id="16" idx="1"/>
          </p:cNvCxnSpPr>
          <p:nvPr/>
        </p:nvCxnSpPr>
        <p:spPr>
          <a:xfrm>
            <a:off x="4832106" y="5457163"/>
            <a:ext cx="733053" cy="670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3"/>
            <a:endCxn id="14" idx="1"/>
          </p:cNvCxnSpPr>
          <p:nvPr/>
        </p:nvCxnSpPr>
        <p:spPr>
          <a:xfrm flipV="1">
            <a:off x="4832106" y="4808972"/>
            <a:ext cx="712246" cy="6481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88229" y="1402323"/>
            <a:ext cx="20706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입력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권리자 권한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1600" y="2204864"/>
            <a:ext cx="23042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err="1" smtClean="0"/>
              <a:t>비만율과</a:t>
            </a:r>
            <a:r>
              <a:rPr lang="ko-KR" altLang="en-US" dirty="0" smtClean="0"/>
              <a:t> 성적관계</a:t>
            </a:r>
            <a:endParaRPr lang="en-US" altLang="ko-K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6215074" y="714356"/>
            <a:ext cx="2366353" cy="10156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Comment&gt;</a:t>
            </a:r>
          </a:p>
          <a:p>
            <a:pPr>
              <a:buFontTx/>
              <a:buChar char="-"/>
            </a:pPr>
            <a:r>
              <a:rPr lang="ko-KR" altLang="en-US" sz="1200" dirty="0" smtClean="0"/>
              <a:t>사용자는 조회 검색만 가능 함 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ko-KR" altLang="en-US" sz="1200" dirty="0" smtClean="0"/>
              <a:t>야구지식 관련 자료 </a:t>
            </a:r>
            <a:r>
              <a:rPr lang="en-US" altLang="ko-KR" sz="1200" dirty="0" smtClean="0"/>
              <a:t>: </a:t>
            </a:r>
          </a:p>
          <a:p>
            <a:r>
              <a:rPr lang="en-US" altLang="ko-KR" sz="1200" dirty="0" smtClean="0"/>
              <a:t>   </a:t>
            </a:r>
            <a:r>
              <a:rPr lang="ko-KR" altLang="en-US" sz="1200" dirty="0" smtClean="0"/>
              <a:t>세이버메트릭스 컬럼 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관리자가 직접 입력방식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80137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2392" y="172406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관리자페이지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31852" y="1052736"/>
            <a:ext cx="256077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자유게시판 등록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56087" y="3816849"/>
            <a:ext cx="34949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DB DATA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삭제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필요한가</a:t>
            </a:r>
            <a:r>
              <a:rPr lang="en-US" altLang="ko-KR" sz="1400" dirty="0" smtClean="0"/>
              <a:t>??)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0827" y="3262821"/>
            <a:ext cx="2589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회원정보 조회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삭제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검색</a:t>
            </a:r>
            <a:endParaRPr lang="en-US" altLang="ko-KR" sz="14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349437" y="4383040"/>
            <a:ext cx="252925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신고게시판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관리자용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38502" y="1474911"/>
            <a:ext cx="256077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공지사항 등록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340827" y="1916832"/>
            <a:ext cx="256077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신고게시판 등록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340827" y="2492895"/>
            <a:ext cx="25607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경기일정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결과게시판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수정</a:t>
            </a:r>
            <a:endParaRPr lang="en-US" altLang="ko-KR" sz="14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95404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72198" y="5429264"/>
            <a:ext cx="2598788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Comment&gt;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최근 등록된 글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개 미만 보여줌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방문자수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누적방문자수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회원수 </a:t>
            </a:r>
            <a:endParaRPr lang="en-US" altLang="ko-KR" sz="1200" dirty="0" smtClean="0"/>
          </a:p>
          <a:p>
            <a:r>
              <a:rPr lang="ko-KR" altLang="en-US" sz="1200" dirty="0" smtClean="0"/>
              <a:t>등을 볼 수 있음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en-US" altLang="ko-KR" sz="1200" dirty="0" smtClean="0"/>
              <a:t>DBDATA </a:t>
            </a:r>
            <a:r>
              <a:rPr lang="ko-KR" altLang="en-US" sz="1200" dirty="0" smtClean="0"/>
              <a:t>수정 페이지 만듦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회원목록게시판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신고게시판 분리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80137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157" y="50487"/>
            <a:ext cx="295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눈에 보이지 않는 기능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927" y="764704"/>
            <a:ext cx="2338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DATA </a:t>
            </a:r>
            <a:r>
              <a:rPr lang="ko-KR" altLang="en-US" dirty="0" smtClean="0"/>
              <a:t>수집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369" y="2570208"/>
            <a:ext cx="2338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DATA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0926" y="4709462"/>
            <a:ext cx="233868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예측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47864" y="760053"/>
            <a:ext cx="233868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어디서</a:t>
            </a:r>
            <a:r>
              <a:rPr lang="en-US" altLang="ko-KR" dirty="0" smtClean="0"/>
              <a:t>?</a:t>
            </a:r>
          </a:p>
          <a:p>
            <a:pPr algn="ctr"/>
            <a:r>
              <a:rPr lang="ko-KR" altLang="en-US" dirty="0" smtClean="0"/>
              <a:t>무엇을</a:t>
            </a:r>
            <a:r>
              <a:rPr lang="en-US" altLang="ko-KR" dirty="0" smtClean="0"/>
              <a:t>?</a:t>
            </a:r>
          </a:p>
          <a:p>
            <a:pPr algn="ctr"/>
            <a:r>
              <a:rPr lang="ko-KR" altLang="en-US" dirty="0" smtClean="0"/>
              <a:t>어떻게</a:t>
            </a:r>
            <a:r>
              <a:rPr lang="en-US" altLang="ko-KR" dirty="0" smtClean="0"/>
              <a:t>?</a:t>
            </a:r>
          </a:p>
          <a:p>
            <a:pPr algn="ctr"/>
            <a:r>
              <a:rPr lang="ko-KR" altLang="en-US" dirty="0" smtClean="0"/>
              <a:t>언제</a:t>
            </a:r>
            <a:r>
              <a:rPr lang="en-US" altLang="ko-KR" dirty="0" smtClean="0"/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47863" y="2570208"/>
            <a:ext cx="233868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언제</a:t>
            </a:r>
            <a:r>
              <a:rPr lang="en-US" altLang="ko-KR" dirty="0" smtClean="0"/>
              <a:t>?</a:t>
            </a:r>
          </a:p>
          <a:p>
            <a:pPr algn="ctr"/>
            <a:r>
              <a:rPr lang="ko-KR" altLang="en-US" dirty="0" smtClean="0"/>
              <a:t>무엇을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어떻게</a:t>
            </a:r>
            <a:r>
              <a:rPr lang="en-US" altLang="ko-KR" dirty="0" smtClean="0"/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47862" y="4709462"/>
            <a:ext cx="233868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언제</a:t>
            </a:r>
            <a:r>
              <a:rPr lang="en-US" altLang="ko-KR" dirty="0" smtClean="0"/>
              <a:t>?</a:t>
            </a:r>
          </a:p>
          <a:p>
            <a:pPr algn="ctr"/>
            <a:r>
              <a:rPr lang="ko-KR" altLang="en-US" dirty="0" smtClean="0"/>
              <a:t>무엇을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어떻게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6862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14149" y="241190"/>
            <a:ext cx="2338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승부예</a:t>
            </a:r>
            <a:r>
              <a:rPr lang="ko-KR" altLang="en-US" dirty="0"/>
              <a:t>측</a:t>
            </a:r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9346" y="1800822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검</a:t>
            </a:r>
            <a:r>
              <a:rPr lang="ko-KR" altLang="en-US" sz="1400"/>
              <a:t>색</a:t>
            </a:r>
            <a:endParaRPr lang="en-US" altLang="ko-KR" sz="14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549345" y="2606419"/>
            <a:ext cx="20706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입력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권리자 권한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9346" y="1052736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목록</a:t>
            </a:r>
            <a:endParaRPr lang="en-US" altLang="ko-KR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11560" y="3540069"/>
            <a:ext cx="134856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내용 보기</a:t>
            </a:r>
            <a:endParaRPr lang="en-US" altLang="ko-KR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619950" y="3243633"/>
            <a:ext cx="195204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승부 예측 투표</a:t>
            </a:r>
            <a:endParaRPr lang="en-US" altLang="ko-KR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619951" y="3888925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추가</a:t>
            </a:r>
            <a:endParaRPr lang="en-US" altLang="ko-KR" sz="1400" dirty="0" smtClean="0"/>
          </a:p>
        </p:txBody>
      </p:sp>
      <p:cxnSp>
        <p:nvCxnSpPr>
          <p:cNvPr id="14" name="직선 화살표 연결선 13"/>
          <p:cNvCxnSpPr>
            <a:stCxn id="10" idx="3"/>
            <a:endCxn id="12" idx="1"/>
          </p:cNvCxnSpPr>
          <p:nvPr/>
        </p:nvCxnSpPr>
        <p:spPr>
          <a:xfrm>
            <a:off x="1960125" y="3693958"/>
            <a:ext cx="659826" cy="3488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3"/>
            <a:endCxn id="11" idx="1"/>
          </p:cNvCxnSpPr>
          <p:nvPr/>
        </p:nvCxnSpPr>
        <p:spPr>
          <a:xfrm flipV="1">
            <a:off x="1960125" y="3397522"/>
            <a:ext cx="659825" cy="2964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17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2535" y="434176"/>
            <a:ext cx="2400944" cy="5125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+mj-lt"/>
              </a:rPr>
              <a:t>main page</a:t>
            </a:r>
            <a:endParaRPr lang="ko-KR" altLang="en-US" sz="2400" b="1" dirty="0">
              <a:latin typeface="+mj-lt"/>
            </a:endParaRPr>
          </a:p>
        </p:txBody>
      </p:sp>
      <p:cxnSp>
        <p:nvCxnSpPr>
          <p:cNvPr id="4" name="직선 연결선 3"/>
          <p:cNvCxnSpPr>
            <a:stCxn id="2" idx="3"/>
          </p:cNvCxnSpPr>
          <p:nvPr/>
        </p:nvCxnSpPr>
        <p:spPr>
          <a:xfrm>
            <a:off x="5383479" y="690436"/>
            <a:ext cx="344484" cy="1219"/>
          </a:xfrm>
          <a:prstGeom prst="line">
            <a:avLst/>
          </a:prstGeom>
          <a:ln>
            <a:solidFill>
              <a:srgbClr val="BDC1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5733183" y="428604"/>
            <a:ext cx="1268325" cy="5125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+mj-lt"/>
              </a:rPr>
              <a:t>로그인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05897" y="428604"/>
            <a:ext cx="1268325" cy="5125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+mj-lt"/>
              </a:rPr>
              <a:t>회원가입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38403" y="935552"/>
            <a:ext cx="1252667" cy="5125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en-US" sz="1100" dirty="0" smtClean="0">
                <a:latin typeface="+mj-lt"/>
              </a:rPr>
              <a:t>아이디 찾기</a:t>
            </a:r>
            <a:endParaRPr lang="en-US" altLang="ko-KR" sz="11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ko-KR" altLang="en-US" sz="1100" dirty="0" smtClean="0">
                <a:latin typeface="+mj-lt"/>
              </a:rPr>
              <a:t>비밀번호 찾기</a:t>
            </a:r>
            <a:endParaRPr lang="ko-KR" altLang="en-US" sz="1100" dirty="0">
              <a:latin typeface="+mj-lt"/>
            </a:endParaRPr>
          </a:p>
        </p:txBody>
      </p:sp>
      <p:cxnSp>
        <p:nvCxnSpPr>
          <p:cNvPr id="8" name="직선 연결선 7"/>
          <p:cNvCxnSpPr>
            <a:stCxn id="5" idx="3"/>
            <a:endCxn id="6" idx="1"/>
          </p:cNvCxnSpPr>
          <p:nvPr/>
        </p:nvCxnSpPr>
        <p:spPr>
          <a:xfrm>
            <a:off x="7001508" y="684864"/>
            <a:ext cx="104389" cy="1219"/>
          </a:xfrm>
          <a:prstGeom prst="line">
            <a:avLst/>
          </a:prstGeom>
          <a:ln>
            <a:solidFill>
              <a:srgbClr val="BDC1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9439" y="1838033"/>
            <a:ext cx="1268325" cy="5125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+mj-lt"/>
              </a:rPr>
              <a:t>공지사항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65689" y="1838033"/>
            <a:ext cx="1268325" cy="5125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+mj-lt"/>
              </a:rPr>
              <a:t>경기 일정</a:t>
            </a:r>
            <a:r>
              <a:rPr lang="en-US" altLang="ko-KR" sz="1400" b="1" dirty="0" smtClean="0">
                <a:latin typeface="+mj-lt"/>
              </a:rPr>
              <a:t>·</a:t>
            </a:r>
          </a:p>
          <a:p>
            <a:pPr algn="ctr"/>
            <a:r>
              <a:rPr lang="ko-KR" altLang="en-US" sz="1400" b="1" dirty="0" smtClean="0">
                <a:latin typeface="+mj-lt"/>
              </a:rPr>
              <a:t>결과 게시판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8520" y="1838033"/>
            <a:ext cx="1268325" cy="5125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+mj-lt"/>
              </a:rPr>
              <a:t>팀</a:t>
            </a:r>
            <a:r>
              <a:rPr lang="en-US" altLang="ko-KR" sz="1400" b="1" dirty="0" smtClean="0"/>
              <a:t> ·</a:t>
            </a:r>
            <a:r>
              <a:rPr lang="ko-KR" altLang="en-US" sz="1400" b="1" dirty="0" smtClean="0"/>
              <a:t>선수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>
                <a:latin typeface="+mj-lt"/>
              </a:rPr>
              <a:t>정보 게시판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48719" y="1838033"/>
            <a:ext cx="1268325" cy="5125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+mj-lt"/>
              </a:rPr>
              <a:t>통계 기록실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54531" y="1838033"/>
            <a:ext cx="1268325" cy="5125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+mj-lt"/>
              </a:rPr>
              <a:t>관리자</a:t>
            </a:r>
            <a:endParaRPr lang="ko-KR" altLang="en-US" sz="1400" b="1" dirty="0">
              <a:latin typeface="+mj-lt"/>
            </a:endParaRPr>
          </a:p>
        </p:txBody>
      </p:sp>
      <p:cxnSp>
        <p:nvCxnSpPr>
          <p:cNvPr id="26" name="꺾인 연결선 25"/>
          <p:cNvCxnSpPr>
            <a:stCxn id="9" idx="0"/>
            <a:endCxn id="10" idx="0"/>
          </p:cNvCxnSpPr>
          <p:nvPr/>
        </p:nvCxnSpPr>
        <p:spPr>
          <a:xfrm rot="5400000" flipH="1" flipV="1">
            <a:off x="1441727" y="1079908"/>
            <a:ext cx="1588" cy="1516250"/>
          </a:xfrm>
          <a:prstGeom prst="bentConnector3">
            <a:avLst>
              <a:gd name="adj1" fmla="val 11136087"/>
            </a:avLst>
          </a:prstGeom>
          <a:ln>
            <a:solidFill>
              <a:srgbClr val="BDC1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0" idx="0"/>
            <a:endCxn id="11" idx="0"/>
          </p:cNvCxnSpPr>
          <p:nvPr/>
        </p:nvCxnSpPr>
        <p:spPr>
          <a:xfrm rot="5400000" flipH="1" flipV="1">
            <a:off x="3036229" y="1001618"/>
            <a:ext cx="1219" cy="1672830"/>
          </a:xfrm>
          <a:prstGeom prst="bentConnector3">
            <a:avLst>
              <a:gd name="adj1" fmla="val 14395466"/>
            </a:avLst>
          </a:prstGeom>
          <a:ln>
            <a:solidFill>
              <a:srgbClr val="BDC1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2" idx="0"/>
            <a:endCxn id="13" idx="0"/>
          </p:cNvCxnSpPr>
          <p:nvPr/>
        </p:nvCxnSpPr>
        <p:spPr>
          <a:xfrm rot="5400000" flipH="1" flipV="1">
            <a:off x="6235749" y="1085127"/>
            <a:ext cx="1219" cy="1505812"/>
          </a:xfrm>
          <a:prstGeom prst="bentConnector3">
            <a:avLst>
              <a:gd name="adj1" fmla="val 14395466"/>
            </a:avLst>
          </a:prstGeom>
          <a:ln>
            <a:solidFill>
              <a:srgbClr val="BDC1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1" idx="0"/>
            <a:endCxn id="12" idx="0"/>
          </p:cNvCxnSpPr>
          <p:nvPr/>
        </p:nvCxnSpPr>
        <p:spPr>
          <a:xfrm rot="5400000" flipH="1" flipV="1">
            <a:off x="4677743" y="1032934"/>
            <a:ext cx="1219" cy="1610199"/>
          </a:xfrm>
          <a:prstGeom prst="bentConnector3">
            <a:avLst>
              <a:gd name="adj1" fmla="val 14395466"/>
            </a:avLst>
          </a:prstGeom>
          <a:ln>
            <a:solidFill>
              <a:srgbClr val="BDC1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" idx="2"/>
          </p:cNvCxnSpPr>
          <p:nvPr/>
        </p:nvCxnSpPr>
        <p:spPr>
          <a:xfrm rot="5400000">
            <a:off x="3826471" y="1303232"/>
            <a:ext cx="713072" cy="1588"/>
          </a:xfrm>
          <a:prstGeom prst="line">
            <a:avLst/>
          </a:prstGeom>
          <a:ln>
            <a:solidFill>
              <a:srgbClr val="BDC1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562874" y="2344979"/>
            <a:ext cx="1278763" cy="4410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en-US" sz="1100" dirty="0" smtClean="0">
                <a:latin typeface="+mj-lt"/>
              </a:rPr>
              <a:t> 경기 일정</a:t>
            </a:r>
            <a:endParaRPr lang="en-US" altLang="ko-KR" sz="11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latin typeface="+mj-lt"/>
              </a:rPr>
              <a:t> </a:t>
            </a:r>
            <a:r>
              <a:rPr lang="ko-KR" altLang="en-US" sz="1100" dirty="0" smtClean="0">
                <a:latin typeface="+mj-lt"/>
              </a:rPr>
              <a:t>경기 결과</a:t>
            </a:r>
            <a:endParaRPr lang="en-US" altLang="ko-KR" sz="1100" dirty="0" smtClean="0">
              <a:latin typeface="+mj-lt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7715272" y="1829056"/>
            <a:ext cx="1268325" cy="1582341"/>
            <a:chOff x="8634246" y="1829056"/>
            <a:chExt cx="1268325" cy="1582341"/>
          </a:xfrm>
        </p:grpSpPr>
        <p:sp>
          <p:nvSpPr>
            <p:cNvPr id="41" name="직사각형 40"/>
            <p:cNvSpPr/>
            <p:nvPr/>
          </p:nvSpPr>
          <p:spPr>
            <a:xfrm>
              <a:off x="8634246" y="1829056"/>
              <a:ext cx="1268325" cy="51252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atin typeface="+mj-lt"/>
                </a:rPr>
                <a:t>내정보</a:t>
              </a:r>
              <a:endParaRPr lang="ko-KR" altLang="en-US" sz="1400" b="1" dirty="0">
                <a:latin typeface="+mj-lt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634380" y="2339827"/>
              <a:ext cx="1254932" cy="10715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ko-KR" altLang="en-US" sz="1100" dirty="0" smtClean="0">
                  <a:latin typeface="+mj-lt"/>
                </a:rPr>
                <a:t> 정보 조회</a:t>
              </a:r>
              <a:r>
                <a:rPr lang="en-US" altLang="ko-KR" sz="1100" dirty="0" smtClean="0">
                  <a:latin typeface="+mj-lt"/>
                </a:rPr>
                <a:t>/</a:t>
              </a:r>
              <a:r>
                <a:rPr lang="ko-KR" altLang="en-US" sz="1100" dirty="0" smtClean="0">
                  <a:latin typeface="+mj-lt"/>
                </a:rPr>
                <a:t>수정</a:t>
              </a:r>
              <a:endParaRPr lang="en-US" altLang="ko-KR" sz="1100" dirty="0" smtClean="0">
                <a:latin typeface="+mj-lt"/>
              </a:endParaRPr>
            </a:p>
            <a:p>
              <a:pPr>
                <a:buFontTx/>
                <a:buChar char="-"/>
              </a:pPr>
              <a:r>
                <a:rPr lang="ko-KR" altLang="en-US" sz="1100" dirty="0" smtClean="0">
                  <a:latin typeface="+mj-lt"/>
                </a:rPr>
                <a:t> 회원 탈퇴</a:t>
              </a:r>
              <a:endParaRPr lang="en-US" altLang="ko-KR" sz="1100" dirty="0" smtClean="0">
                <a:latin typeface="+mj-lt"/>
              </a:endParaRPr>
            </a:p>
            <a:p>
              <a:pPr>
                <a:buFontTx/>
                <a:buChar char="-"/>
              </a:pPr>
              <a:r>
                <a:rPr lang="ko-KR" altLang="en-US" sz="1100" dirty="0" smtClean="0">
                  <a:latin typeface="+mj-lt"/>
                </a:rPr>
                <a:t> 내가 쓴글 목록</a:t>
              </a:r>
              <a:endParaRPr lang="en-US" altLang="ko-KR" sz="1100" dirty="0" smtClean="0">
                <a:latin typeface="+mj-lt"/>
              </a:endParaRPr>
            </a:p>
            <a:p>
              <a:pPr>
                <a:buFontTx/>
                <a:buChar char="-"/>
              </a:pPr>
              <a:r>
                <a:rPr lang="ko-KR" altLang="en-US" sz="1000" dirty="0" smtClean="0">
                  <a:latin typeface="+mj-lt"/>
                </a:rPr>
                <a:t> 승부예측 참여</a:t>
              </a:r>
              <a:endParaRPr lang="en-US" altLang="ko-KR" sz="1000" dirty="0" smtClean="0">
                <a:latin typeface="+mj-lt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49439" y="2500306"/>
            <a:ext cx="1268325" cy="5125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+mj-lt"/>
              </a:rPr>
              <a:t>자유 게시판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439" y="3143248"/>
            <a:ext cx="1268325" cy="5125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+mj-lt"/>
              </a:rPr>
              <a:t>신고 게시판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230901" y="2348804"/>
            <a:ext cx="1278763" cy="4410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en-US" sz="1100" dirty="0" smtClean="0">
                <a:latin typeface="+mj-lt"/>
              </a:rPr>
              <a:t> 팀 정보</a:t>
            </a:r>
            <a:endParaRPr lang="en-US" altLang="ko-KR" sz="11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latin typeface="+mj-lt"/>
              </a:rPr>
              <a:t> </a:t>
            </a:r>
            <a:r>
              <a:rPr lang="ko-KR" altLang="en-US" sz="1100" dirty="0" smtClean="0">
                <a:latin typeface="+mj-lt"/>
              </a:rPr>
              <a:t>선수 정보</a:t>
            </a:r>
            <a:endParaRPr lang="en-US" altLang="ko-KR" sz="1100" dirty="0" smtClean="0">
              <a:latin typeface="+mj-lt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839471" y="2294618"/>
            <a:ext cx="1278763" cy="7771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en-US" sz="1100" dirty="0" smtClean="0">
                <a:latin typeface="+mj-lt"/>
              </a:rPr>
              <a:t> 역대 관중 정보 </a:t>
            </a:r>
            <a:endParaRPr lang="en-US" altLang="ko-KR" sz="11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latin typeface="+mj-lt"/>
              </a:rPr>
              <a:t> </a:t>
            </a:r>
            <a:r>
              <a:rPr lang="ko-KR" altLang="en-US" sz="1100" dirty="0" smtClean="0">
                <a:latin typeface="+mj-lt"/>
              </a:rPr>
              <a:t>선수 비만도와  </a:t>
            </a:r>
            <a:endParaRPr lang="en-US" altLang="ko-KR" sz="1100" dirty="0" smtClean="0">
              <a:latin typeface="+mj-lt"/>
            </a:endParaRPr>
          </a:p>
          <a:p>
            <a:r>
              <a:rPr lang="en-US" altLang="ko-KR" sz="1100" dirty="0" smtClean="0">
                <a:latin typeface="+mj-lt"/>
              </a:rPr>
              <a:t>  </a:t>
            </a:r>
            <a:r>
              <a:rPr lang="ko-KR" altLang="en-US" sz="1100" dirty="0" smtClean="0">
                <a:latin typeface="+mj-lt"/>
              </a:rPr>
              <a:t>성과 통계 정보</a:t>
            </a:r>
            <a:endParaRPr lang="en-US" altLang="ko-KR" sz="11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latin typeface="+mj-lt"/>
              </a:rPr>
              <a:t> </a:t>
            </a:r>
            <a:r>
              <a:rPr lang="ko-KR" altLang="en-US" sz="1100" dirty="0" smtClean="0">
                <a:latin typeface="+mj-lt"/>
              </a:rPr>
              <a:t>야구 지식 정보</a:t>
            </a:r>
            <a:endParaRPr lang="en-US" altLang="ko-KR" sz="1100" dirty="0" smtClean="0">
              <a:latin typeface="+mj-lt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348295" y="2348804"/>
            <a:ext cx="1278763" cy="7771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en-US" sz="1100" dirty="0" smtClean="0">
                <a:latin typeface="+mj-lt"/>
              </a:rPr>
              <a:t> 회원 관리 </a:t>
            </a:r>
            <a:endParaRPr lang="en-US" altLang="ko-KR" sz="11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latin typeface="+mj-lt"/>
              </a:rPr>
              <a:t> DB </a:t>
            </a:r>
            <a:r>
              <a:rPr lang="ko-KR" altLang="en-US" sz="1100" dirty="0" smtClean="0">
                <a:latin typeface="+mj-lt"/>
              </a:rPr>
              <a:t>관리</a:t>
            </a:r>
            <a:endParaRPr lang="en-US" altLang="ko-KR" sz="11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ko-KR" altLang="en-US" sz="1100" dirty="0" smtClean="0">
                <a:latin typeface="+mj-lt"/>
              </a:rPr>
              <a:t> 신고 글 관리</a:t>
            </a:r>
            <a:endParaRPr lang="en-US" altLang="ko-KR" sz="1100" dirty="0" smtClean="0">
              <a:latin typeface="+mj-lt"/>
            </a:endParaRPr>
          </a:p>
        </p:txBody>
      </p:sp>
      <p:cxnSp>
        <p:nvCxnSpPr>
          <p:cNvPr id="86" name="꺾인 연결선 85"/>
          <p:cNvCxnSpPr>
            <a:stCxn id="13" idx="0"/>
            <a:endCxn id="41" idx="0"/>
          </p:cNvCxnSpPr>
          <p:nvPr/>
        </p:nvCxnSpPr>
        <p:spPr>
          <a:xfrm rot="5400000" flipH="1" flipV="1">
            <a:off x="7664576" y="1153175"/>
            <a:ext cx="8977" cy="1360741"/>
          </a:xfrm>
          <a:prstGeom prst="bentConnector3">
            <a:avLst>
              <a:gd name="adj1" fmla="val 1973856"/>
            </a:avLst>
          </a:prstGeom>
          <a:ln>
            <a:solidFill>
              <a:srgbClr val="BDC1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7005" y="80167"/>
            <a:ext cx="800219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사이트맵</a:t>
            </a:r>
            <a:endParaRPr lang="en-US" altLang="ko-KR" sz="12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23528" y="171091"/>
            <a:ext cx="2338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공지사항게시판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9346" y="1800822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검</a:t>
            </a:r>
            <a:r>
              <a:rPr lang="ko-KR" altLang="en-US" sz="1400"/>
              <a:t>색</a:t>
            </a:r>
            <a:endParaRPr lang="en-US" altLang="ko-KR" sz="1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49345" y="2448893"/>
            <a:ext cx="20706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입력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권리자 권한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9139" y="4199600"/>
            <a:ext cx="134856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내용 보기</a:t>
            </a:r>
            <a:endParaRPr lang="en-US" altLang="ko-KR" sz="14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2619950" y="3551409"/>
            <a:ext cx="202405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삭제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관리자 권한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19951" y="4196701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추가</a:t>
            </a:r>
            <a:endParaRPr lang="en-US" altLang="ko-KR" sz="14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640757" y="4870187"/>
            <a:ext cx="200324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내용 수정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관리자 권한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9346" y="1052736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목록</a:t>
            </a:r>
            <a:endParaRPr lang="en-US" altLang="ko-KR" sz="1400" dirty="0" smtClean="0"/>
          </a:p>
        </p:txBody>
      </p:sp>
      <p:cxnSp>
        <p:nvCxnSpPr>
          <p:cNvPr id="37" name="직선 화살표 연결선 36"/>
          <p:cNvCxnSpPr>
            <a:stCxn id="32" idx="3"/>
            <a:endCxn id="34" idx="1"/>
          </p:cNvCxnSpPr>
          <p:nvPr/>
        </p:nvCxnSpPr>
        <p:spPr>
          <a:xfrm flipV="1">
            <a:off x="1907704" y="4350590"/>
            <a:ext cx="712247" cy="28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2" idx="3"/>
            <a:endCxn id="35" idx="1"/>
          </p:cNvCxnSpPr>
          <p:nvPr/>
        </p:nvCxnSpPr>
        <p:spPr>
          <a:xfrm>
            <a:off x="1907704" y="4353489"/>
            <a:ext cx="733053" cy="670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2" idx="3"/>
            <a:endCxn id="33" idx="1"/>
          </p:cNvCxnSpPr>
          <p:nvPr/>
        </p:nvCxnSpPr>
        <p:spPr>
          <a:xfrm flipV="1">
            <a:off x="1907704" y="3705298"/>
            <a:ext cx="712246" cy="6481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43702" y="5786454"/>
            <a:ext cx="2371162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Comment&gt;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신고기능 추가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이미지 업로드 가능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330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60648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자유게시판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9346" y="1800822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검</a:t>
            </a:r>
            <a:r>
              <a:rPr lang="ko-KR" altLang="en-US" sz="1400"/>
              <a:t>색</a:t>
            </a:r>
            <a:endParaRPr lang="en-US" altLang="ko-KR" sz="1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559139" y="2448893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입력</a:t>
            </a:r>
            <a:endParaRPr lang="en-US" altLang="ko-KR" sz="14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59139" y="3529014"/>
            <a:ext cx="134856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내용 보기</a:t>
            </a:r>
            <a:endParaRPr lang="en-US" altLang="ko-KR" sz="14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2619951" y="2880823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삭제</a:t>
            </a:r>
            <a:endParaRPr lang="en-US" altLang="ko-KR" sz="14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619951" y="3526115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추가</a:t>
            </a:r>
            <a:endParaRPr lang="en-US" altLang="ko-KR" sz="14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2640758" y="4199601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내용 수정</a:t>
            </a:r>
            <a:endParaRPr lang="en-US" altLang="ko-KR" sz="14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549346" y="1052736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목록</a:t>
            </a:r>
            <a:endParaRPr lang="en-US" altLang="ko-KR" sz="1400" dirty="0" smtClean="0"/>
          </a:p>
        </p:txBody>
      </p:sp>
      <p:cxnSp>
        <p:nvCxnSpPr>
          <p:cNvPr id="3" name="직선 화살표 연결선 2"/>
          <p:cNvCxnSpPr>
            <a:stCxn id="33" idx="3"/>
            <a:endCxn id="35" idx="1"/>
          </p:cNvCxnSpPr>
          <p:nvPr/>
        </p:nvCxnSpPr>
        <p:spPr>
          <a:xfrm flipV="1">
            <a:off x="1907704" y="3680004"/>
            <a:ext cx="712247" cy="28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3" idx="3"/>
            <a:endCxn id="36" idx="1"/>
          </p:cNvCxnSpPr>
          <p:nvPr/>
        </p:nvCxnSpPr>
        <p:spPr>
          <a:xfrm>
            <a:off x="1907704" y="3682903"/>
            <a:ext cx="733054" cy="670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3" idx="3"/>
            <a:endCxn id="34" idx="1"/>
          </p:cNvCxnSpPr>
          <p:nvPr/>
        </p:nvCxnSpPr>
        <p:spPr>
          <a:xfrm flipV="1">
            <a:off x="1907704" y="3034712"/>
            <a:ext cx="712247" cy="6481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43702" y="5786454"/>
            <a:ext cx="2371162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Comment&gt;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신고기능 추가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이미지 업로드 가능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35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98773" y="312297"/>
            <a:ext cx="27363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신고게시판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정보 오류 신고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9346" y="2736926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검</a:t>
            </a:r>
            <a:r>
              <a:rPr lang="ko-KR" altLang="en-US" sz="1400"/>
              <a:t>색</a:t>
            </a:r>
            <a:endParaRPr lang="en-US" altLang="ko-KR" sz="14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59139" y="4199600"/>
            <a:ext cx="134856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내용 보기</a:t>
            </a:r>
            <a:endParaRPr lang="en-US" altLang="ko-KR" sz="14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2619950" y="3551409"/>
            <a:ext cx="202405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삭제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관리자 권한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19950" y="4196701"/>
            <a:ext cx="20960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추가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관리자 권한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40757" y="4870187"/>
            <a:ext cx="200324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내용 수정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관리자 권한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9346" y="1988840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목록</a:t>
            </a:r>
            <a:endParaRPr lang="en-US" altLang="ko-KR" sz="1400" dirty="0" smtClean="0"/>
          </a:p>
        </p:txBody>
      </p:sp>
      <p:cxnSp>
        <p:nvCxnSpPr>
          <p:cNvPr id="48" name="직선 화살표 연결선 47"/>
          <p:cNvCxnSpPr>
            <a:stCxn id="43" idx="3"/>
            <a:endCxn id="45" idx="1"/>
          </p:cNvCxnSpPr>
          <p:nvPr/>
        </p:nvCxnSpPr>
        <p:spPr>
          <a:xfrm flipV="1">
            <a:off x="1907704" y="4350590"/>
            <a:ext cx="712246" cy="28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3" idx="3"/>
            <a:endCxn id="46" idx="1"/>
          </p:cNvCxnSpPr>
          <p:nvPr/>
        </p:nvCxnSpPr>
        <p:spPr>
          <a:xfrm>
            <a:off x="1907704" y="4353489"/>
            <a:ext cx="733053" cy="670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3" idx="3"/>
            <a:endCxn id="44" idx="1"/>
          </p:cNvCxnSpPr>
          <p:nvPr/>
        </p:nvCxnSpPr>
        <p:spPr>
          <a:xfrm flipV="1">
            <a:off x="1907704" y="3705298"/>
            <a:ext cx="712246" cy="6481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9346" y="3429000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입력</a:t>
            </a:r>
            <a:endParaRPr lang="en-US" altLang="ko-KR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143504" y="5214950"/>
            <a:ext cx="3688830" cy="1477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Comment&gt;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사용자도 볼 수 있는 신고 게시판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하나의 글에  로그인 아이디 기준</a:t>
            </a:r>
            <a:endParaRPr lang="en-US" altLang="ko-KR" dirty="0" smtClean="0"/>
          </a:p>
          <a:p>
            <a:r>
              <a:rPr lang="ko-KR" altLang="en-US" dirty="0" smtClean="0"/>
              <a:t>신고가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건 이상 되면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블락처리  </a:t>
            </a:r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35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5710" y="190670"/>
            <a:ext cx="25055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경기일정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결과게시판</a:t>
            </a:r>
            <a:endParaRPr lang="en-US" altLang="ko-KR" dirty="0" smtClean="0"/>
          </a:p>
          <a:p>
            <a:pPr algn="ctr"/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분석 정보 연계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0700" y="1150389"/>
            <a:ext cx="144174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경기 일정 목록</a:t>
            </a:r>
            <a:endParaRPr lang="en-US" altLang="ko-KR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391662" y="1153368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내용보</a:t>
            </a:r>
            <a:r>
              <a:rPr lang="ko-KR" altLang="en-US" sz="1400" dirty="0"/>
              <a:t>기</a:t>
            </a:r>
            <a:endParaRPr lang="en-US" altLang="ko-KR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357010" y="5456027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승부예측</a:t>
            </a:r>
            <a:endParaRPr lang="en-US" altLang="ko-KR" sz="1400" dirty="0" smtClean="0">
              <a:solidFill>
                <a:srgbClr val="00B0F0"/>
              </a:solidFill>
            </a:endParaRPr>
          </a:p>
        </p:txBody>
      </p:sp>
      <p:cxnSp>
        <p:nvCxnSpPr>
          <p:cNvPr id="18" name="직선 화살표 연결선 17"/>
          <p:cNvCxnSpPr>
            <a:stCxn id="10" idx="3"/>
            <a:endCxn id="12" idx="1"/>
          </p:cNvCxnSpPr>
          <p:nvPr/>
        </p:nvCxnSpPr>
        <p:spPr>
          <a:xfrm>
            <a:off x="1722449" y="1304278"/>
            <a:ext cx="669213" cy="29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" idx="3"/>
            <a:endCxn id="14" idx="1"/>
          </p:cNvCxnSpPr>
          <p:nvPr/>
        </p:nvCxnSpPr>
        <p:spPr>
          <a:xfrm>
            <a:off x="1722449" y="1304278"/>
            <a:ext cx="634561" cy="43056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153367"/>
            <a:ext cx="1999506" cy="354793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178" y="5229200"/>
            <a:ext cx="2160240" cy="1325862"/>
          </a:xfrm>
          <a:prstGeom prst="rect">
            <a:avLst/>
          </a:prstGeom>
        </p:spPr>
      </p:pic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9146" y="5164025"/>
            <a:ext cx="1711097" cy="1455914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sp>
        <p:nvSpPr>
          <p:cNvPr id="24" name="직사각형 23"/>
          <p:cNvSpPr/>
          <p:nvPr/>
        </p:nvSpPr>
        <p:spPr>
          <a:xfrm>
            <a:off x="3779912" y="3068960"/>
            <a:ext cx="199950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652120" y="3212976"/>
            <a:ext cx="5040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rcRect l="3608" t="62775" r="3706" b="9297"/>
          <a:stretch/>
        </p:blipFill>
        <p:spPr>
          <a:xfrm>
            <a:off x="6170240" y="2852936"/>
            <a:ext cx="1549863" cy="720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직사각형 33"/>
          <p:cNvSpPr/>
          <p:nvPr/>
        </p:nvSpPr>
        <p:spPr>
          <a:xfrm>
            <a:off x="3780830" y="3573016"/>
            <a:ext cx="1999506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14282" y="5429264"/>
            <a:ext cx="1933543" cy="8309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Comment&gt;</a:t>
            </a:r>
          </a:p>
          <a:p>
            <a:r>
              <a:rPr lang="ko-KR" altLang="en-US" sz="1200" dirty="0" smtClean="0"/>
              <a:t>승부예측 관련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포인트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총합점수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제 운영</a:t>
            </a:r>
            <a:endParaRPr lang="en-US" altLang="ko-KR" sz="1200" dirty="0" smtClean="0"/>
          </a:p>
          <a:p>
            <a:r>
              <a:rPr lang="ko-KR" altLang="en-US" sz="1200" dirty="0" smtClean="0"/>
              <a:t>맞추면 </a:t>
            </a:r>
            <a:r>
              <a:rPr lang="en-US" altLang="ko-KR" sz="1200" dirty="0" smtClean="0"/>
              <a:t>+2 </a:t>
            </a:r>
            <a:r>
              <a:rPr lang="ko-KR" altLang="en-US" sz="1200" dirty="0" smtClean="0"/>
              <a:t>틀리면 </a:t>
            </a:r>
            <a:r>
              <a:rPr lang="en-US" altLang="ko-KR" sz="1200" dirty="0" smtClean="0"/>
              <a:t>-1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6435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5710" y="190670"/>
            <a:ext cx="25055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경기일정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결과게시판</a:t>
            </a:r>
            <a:endParaRPr lang="en-US" altLang="ko-KR" dirty="0" smtClean="0"/>
          </a:p>
          <a:p>
            <a:pPr algn="ctr"/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분석 정보 연계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0700" y="1150389"/>
            <a:ext cx="144174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경기 결과 목록</a:t>
            </a:r>
            <a:endParaRPr lang="en-US" altLang="ko-KR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391662" y="1153368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내용보</a:t>
            </a:r>
            <a:r>
              <a:rPr lang="ko-KR" altLang="en-US" sz="1400" dirty="0"/>
              <a:t>기</a:t>
            </a:r>
            <a:endParaRPr lang="en-US" altLang="ko-KR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357010" y="5456027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승부결과</a:t>
            </a:r>
            <a:endParaRPr lang="en-US" altLang="ko-KR" sz="1400" dirty="0" smtClean="0"/>
          </a:p>
        </p:txBody>
      </p:sp>
      <p:cxnSp>
        <p:nvCxnSpPr>
          <p:cNvPr id="18" name="직선 화살표 연결선 17"/>
          <p:cNvCxnSpPr>
            <a:stCxn id="10" idx="3"/>
            <a:endCxn id="12" idx="1"/>
          </p:cNvCxnSpPr>
          <p:nvPr/>
        </p:nvCxnSpPr>
        <p:spPr>
          <a:xfrm>
            <a:off x="1722449" y="1304278"/>
            <a:ext cx="669213" cy="29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" idx="3"/>
            <a:endCxn id="14" idx="1"/>
          </p:cNvCxnSpPr>
          <p:nvPr/>
        </p:nvCxnSpPr>
        <p:spPr>
          <a:xfrm>
            <a:off x="1722449" y="1304278"/>
            <a:ext cx="634561" cy="43056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153367"/>
            <a:ext cx="1999506" cy="354793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178" y="5229200"/>
            <a:ext cx="2160240" cy="1325862"/>
          </a:xfrm>
          <a:prstGeom prst="rect">
            <a:avLst/>
          </a:prstGeom>
        </p:spPr>
      </p:pic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9146" y="5164025"/>
            <a:ext cx="1711097" cy="1455914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sp>
        <p:nvSpPr>
          <p:cNvPr id="24" name="직사각형 23"/>
          <p:cNvSpPr/>
          <p:nvPr/>
        </p:nvSpPr>
        <p:spPr>
          <a:xfrm>
            <a:off x="3779912" y="3068960"/>
            <a:ext cx="199950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652120" y="3212976"/>
            <a:ext cx="5040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rcRect l="3608" t="62775" r="3706" b="9297"/>
          <a:stretch/>
        </p:blipFill>
        <p:spPr>
          <a:xfrm>
            <a:off x="6170240" y="2852936"/>
            <a:ext cx="1549863" cy="720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직사각형 33"/>
          <p:cNvSpPr/>
          <p:nvPr/>
        </p:nvSpPr>
        <p:spPr>
          <a:xfrm>
            <a:off x="3780830" y="3573016"/>
            <a:ext cx="1999506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22872" y="2204864"/>
            <a:ext cx="14290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경기 후기 </a:t>
            </a:r>
            <a:r>
              <a:rPr lang="ko-KR" altLang="en-US" sz="1400" dirty="0" err="1" smtClean="0"/>
              <a:t>댓글</a:t>
            </a:r>
            <a:endParaRPr lang="en-US" altLang="ko-KR" sz="1400" dirty="0" smtClean="0"/>
          </a:p>
        </p:txBody>
      </p:sp>
      <p:cxnSp>
        <p:nvCxnSpPr>
          <p:cNvPr id="19" name="직선 화살표 연결선 18"/>
          <p:cNvCxnSpPr>
            <a:stCxn id="10" idx="3"/>
            <a:endCxn id="17" idx="1"/>
          </p:cNvCxnSpPr>
          <p:nvPr/>
        </p:nvCxnSpPr>
        <p:spPr>
          <a:xfrm>
            <a:off x="1722449" y="1304278"/>
            <a:ext cx="700423" cy="10544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00166" y="2857496"/>
            <a:ext cx="2173095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Comment&gt;</a:t>
            </a:r>
          </a:p>
          <a:p>
            <a:r>
              <a:rPr lang="ko-KR" altLang="en-US" sz="1200" dirty="0" smtClean="0"/>
              <a:t>평균 득점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실점에 대한 </a:t>
            </a:r>
            <a:endParaRPr lang="en-US" altLang="ko-KR" sz="1200" dirty="0" smtClean="0"/>
          </a:p>
          <a:p>
            <a:r>
              <a:rPr lang="ko-KR" altLang="en-US" sz="1200" dirty="0" smtClean="0"/>
              <a:t>정보는 크롤링</a:t>
            </a:r>
            <a:r>
              <a:rPr lang="en-US" altLang="ko-KR" sz="1200" dirty="0" smtClean="0"/>
              <a:t>X,</a:t>
            </a:r>
            <a:r>
              <a:rPr lang="ko-KR" altLang="en-US" sz="1200" dirty="0" smtClean="0"/>
              <a:t> 우리가 계산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51041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5546" y="339321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팀 정보게시판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15616" y="1052736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팀 기본 정보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07704" y="2924944"/>
            <a:ext cx="33843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해당 팀 경기 일정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결과 목록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07704" y="1628800"/>
            <a:ext cx="35283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통산 기록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7704" y="2276872"/>
            <a:ext cx="35283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시즌 기록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71934" y="5857892"/>
            <a:ext cx="4881465" cy="8309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Comment&gt;</a:t>
            </a:r>
          </a:p>
          <a:p>
            <a:pPr>
              <a:buFontTx/>
              <a:buChar char="-"/>
            </a:pPr>
            <a:r>
              <a:rPr lang="ko-KR" altLang="en-US" sz="1200" dirty="0" smtClean="0"/>
              <a:t>팀 순위 리스트 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팀클릭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팀 상세 정보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팀 순위 리스트에는  팀순위와 관련된 세부 지표 몇개를 보여준다</a:t>
            </a:r>
            <a:r>
              <a:rPr lang="en-US" altLang="ko-KR" sz="1200" dirty="0" smtClean="0"/>
              <a:t>. </a:t>
            </a:r>
          </a:p>
          <a:p>
            <a:pPr>
              <a:buFontTx/>
              <a:buChar char="-"/>
            </a:pPr>
            <a:r>
              <a:rPr lang="ko-KR" altLang="en-US" sz="1200" dirty="0" smtClean="0"/>
              <a:t>그 지표는 카테고리 필터 기능이 가능하다   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8013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5108" y="188640"/>
            <a:ext cx="2160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선수 정보게시판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1944" y="822456"/>
            <a:ext cx="2160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팀목록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1556792"/>
            <a:ext cx="2160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선수목록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23728" y="2348880"/>
            <a:ext cx="2160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선수 프로필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59832" y="3068960"/>
            <a:ext cx="35283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통산 기록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59832" y="4653136"/>
            <a:ext cx="35283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출전 목록</a:t>
            </a:r>
            <a:r>
              <a:rPr lang="en-US" altLang="ko-KR" dirty="0" smtClean="0"/>
              <a:t>(/</a:t>
            </a:r>
            <a:r>
              <a:rPr lang="ko-KR" altLang="en-US" dirty="0" smtClean="0"/>
              <a:t>실적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59832" y="3717032"/>
            <a:ext cx="35283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시즌 기록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29058" y="1571612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선수 만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00430" y="785794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팀</a:t>
            </a:r>
            <a:r>
              <a:rPr lang="en-US" altLang="ko-KR" dirty="0" smtClean="0"/>
              <a:t>,</a:t>
            </a:r>
            <a:r>
              <a:rPr lang="ko-KR" altLang="en-US" dirty="0" smtClean="0"/>
              <a:t>코치 정보 간단히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72198" y="5857892"/>
            <a:ext cx="2970685" cy="8309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Comment&gt;</a:t>
            </a:r>
          </a:p>
          <a:p>
            <a:pPr>
              <a:buFontTx/>
              <a:buChar char="-"/>
            </a:pPr>
            <a:r>
              <a:rPr lang="ko-KR" altLang="en-US" sz="1200" dirty="0" smtClean="0"/>
              <a:t> 팀 감독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코치 정보는 팀목록에 간단히 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ko-KR" altLang="en-US" sz="1200" dirty="0" smtClean="0"/>
              <a:t> 선수 목록에는 선수만 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선수평가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별점과 댓글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기능 추가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64063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286554" y="188640"/>
            <a:ext cx="2232248" cy="1944216"/>
            <a:chOff x="5220072" y="332656"/>
            <a:chExt cx="2232248" cy="1944216"/>
          </a:xfrm>
        </p:grpSpPr>
        <p:sp>
          <p:nvSpPr>
            <p:cNvPr id="12" name="TextBox 11"/>
            <p:cNvSpPr txBox="1"/>
            <p:nvPr/>
          </p:nvSpPr>
          <p:spPr>
            <a:xfrm>
              <a:off x="5364088" y="443208"/>
              <a:ext cx="172819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회원가입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64088" y="1064145"/>
              <a:ext cx="172819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로그인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74246" y="1632918"/>
              <a:ext cx="172819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내정보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20072" y="332656"/>
              <a:ext cx="2232248" cy="1944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27584" y="2364089"/>
            <a:ext cx="2592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선수 </a:t>
            </a:r>
            <a:r>
              <a:rPr lang="ko-KR" altLang="en-US" dirty="0" err="1" smtClean="0"/>
              <a:t>즐겨찾기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60232" y="4293096"/>
            <a:ext cx="2250937" cy="23083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Comment&gt;</a:t>
            </a:r>
          </a:p>
          <a:p>
            <a:r>
              <a:rPr lang="ko-KR" altLang="en-US" sz="1200" dirty="0" smtClean="0"/>
              <a:t>로그인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회원가입 관련 추가 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아이디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비밀번호 찾기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이메일 인증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내정보 관련 추가</a:t>
            </a:r>
            <a:r>
              <a:rPr lang="en-US" altLang="ko-KR" sz="1200" dirty="0" smtClean="0"/>
              <a:t>)</a:t>
            </a:r>
          </a:p>
          <a:p>
            <a:pPr>
              <a:buFontTx/>
              <a:buChar char="-"/>
            </a:pPr>
            <a:r>
              <a:rPr lang="ko-KR" altLang="en-US" sz="1200" dirty="0" smtClean="0"/>
              <a:t>내정보 수정 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ko-KR" altLang="en-US" sz="1200" dirty="0" smtClean="0"/>
              <a:t>승부예측 참여이력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ko-KR" altLang="en-US" sz="1200" dirty="0" smtClean="0"/>
              <a:t>내가 쓴글 리스트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댓글제외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ko-KR" altLang="en-US" sz="1200" dirty="0" smtClean="0"/>
              <a:t>회원 탈퇴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en-US" altLang="ko-KR" sz="1200" b="1" dirty="0" smtClean="0">
                <a:solidFill>
                  <a:srgbClr val="FF0000"/>
                </a:solidFill>
              </a:rPr>
              <a:t>My Team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경기 일정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결과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ko-KR" altLang="en-US" sz="1200" b="1" dirty="0" smtClean="0">
                <a:solidFill>
                  <a:srgbClr val="FF0000"/>
                </a:solidFill>
              </a:rPr>
              <a:t>야구게임 추가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??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13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602</Words>
  <Application>Microsoft Office PowerPoint</Application>
  <PresentationFormat>화면 슬라이드 쇼(4:3)</PresentationFormat>
  <Paragraphs>196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</dc:creator>
  <cp:lastModifiedBy>hong</cp:lastModifiedBy>
  <cp:revision>45</cp:revision>
  <dcterms:created xsi:type="dcterms:W3CDTF">2020-06-19T01:06:01Z</dcterms:created>
  <dcterms:modified xsi:type="dcterms:W3CDTF">2020-06-25T05:04:27Z</dcterms:modified>
</cp:coreProperties>
</file>