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3192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60603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752401" y="908720"/>
            <a:ext cx="2212087" cy="2444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최근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등록 게시물에 대한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최근 접수된 신고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접속 회원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전체가입 회원을 확인할 수 있고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일별로 차트를 통해 확인할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654973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51520" y="243753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1520" y="3353003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1520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2216534" y="1675104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Admin</a:t>
            </a:r>
            <a:r>
              <a:rPr lang="en-US" altLang="ko-KR" sz="1000" dirty="0" err="1">
                <a:solidFill>
                  <a:schemeClr val="tx1"/>
                </a:solidFill>
              </a:rPr>
              <a:t>B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oard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</a:t>
            </a:r>
            <a:r>
              <a:rPr lang="ko-KR" altLang="en-US" sz="1000" dirty="0">
                <a:solidFill>
                  <a:schemeClr val="tx1"/>
                </a:solidFill>
              </a:rPr>
              <a:t>판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작성일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242164" y="3012323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>
                <a:solidFill>
                  <a:schemeClr val="tx1"/>
                </a:solidFill>
              </a:rPr>
              <a:t>A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dminReport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처리상태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신고사유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2256943" y="4328853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AdminMember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방문 </a:t>
            </a:r>
            <a:r>
              <a:rPr lang="en-US" altLang="ko-KR" sz="1000" dirty="0" smtClean="0">
                <a:solidFill>
                  <a:schemeClr val="tx1"/>
                </a:solidFill>
              </a:rPr>
              <a:t>=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35576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AdminBoard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/</a:t>
                      </a:r>
                      <a:r>
                        <a:rPr lang="en-US" altLang="ko-KR" sz="1000" baseline="0" dirty="0" err="1" smtClean="0"/>
                        <a:t>AdminReport</a:t>
                      </a:r>
                      <a:r>
                        <a:rPr lang="en-US" altLang="ko-KR" sz="1000" baseline="0" dirty="0" smtClean="0"/>
                        <a:t>, /</a:t>
                      </a:r>
                      <a:r>
                        <a:rPr lang="en-US" altLang="ko-KR" sz="1000" baseline="0" dirty="0" err="1" smtClean="0"/>
                        <a:t>AdminMember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TotalInfoController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TotalInfo.jsp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36892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0360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선수에 대한 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팀을 기준으로 선수를 검색할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3" descr="C:\Users\hong\Downloads\[관리자페이지] data관리 - 선수정보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29991" y="278362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95936" y="37503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1520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98099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ErrorBoard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PlayerList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ErrorController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PlayerController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PlayerInfo.jsp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3760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9437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8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 기본 정보를 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선수 이력 정보를 추가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11" name="Picture 4" descr="C:\Users\hong\Downloads\[관리자페이지] data관리 - 선수정보 - 정보 수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" y="155679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52240" y="30689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9338" y="422108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12247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PlayerUpdate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PlayerHistoryUpdate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PlayerController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PlayerUpdate.jsp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9878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경기일정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경기일정을 수정할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8" name="Picture 4" descr="C:\Users\hong\Downloads\[관리자페이지] data관리 - 경기일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205654" y="3923063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1230" y="263691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19435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ErrorBoard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ScheduleUpdate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ErrorController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baseline="0" dirty="0" err="1" smtClean="0"/>
                        <a:t>ScheduleController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ScheduleUpdate.jsp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828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2613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접수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금일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접수건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미처리건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주간 누적 접수건을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 접수 사유별 점유율을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평균 신고 처리 시간을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6552008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179512" y="314096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483768" y="297759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9418" y="472514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2217537" y="2977592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ReportCount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신고상태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2636912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ReportReason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신고사유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196752" y="4437112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ReportTime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처리날짜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7226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ReportCount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ReportReason</a:t>
                      </a:r>
                      <a:r>
                        <a:rPr lang="en-US" altLang="ko-KR" sz="1000" baseline="0" dirty="0" smtClean="0"/>
                        <a:t>,  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ReportTime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ReportSituation.jsp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23050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48223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미처리된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191409" y="283749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2052736" y="2788015"/>
            <a:ext cx="213435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ReportUntreated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접수일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작성일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신고자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신고사유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신고일 </a:t>
            </a:r>
            <a:r>
              <a:rPr lang="en-US" altLang="ko-KR" sz="1000" dirty="0" smtClean="0">
                <a:solidFill>
                  <a:schemeClr val="tx1"/>
                </a:solidFill>
              </a:rPr>
              <a:t>= /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처리상태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74484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ReportUntreated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ReportUntreated</a:t>
                      </a:r>
                      <a:r>
                        <a:rPr lang="en-US" altLang="ko-KR" sz="1000" dirty="0" err="1" smtClean="0"/>
                        <a:t>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34007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30219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미처리건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8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신고된 글의 내용과 접수된 내용을 확인할 수 있고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해당글에 대한 검토결과를 입력할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FontTx/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검토결과를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입력한 후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를 지정하여 처리할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51520" y="30689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376204" y="5013176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29977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ReportTreate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ReportTreate</a:t>
                      </a:r>
                      <a:r>
                        <a:rPr lang="en-US" altLang="ko-KR" sz="1000" dirty="0" err="1" smtClean="0"/>
                        <a:t>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43117"/>
              </p:ext>
            </p:extLst>
          </p:nvPr>
        </p:nvGraphicFramePr>
        <p:xfrm>
          <a:off x="177211" y="590532"/>
          <a:ext cx="8795341" cy="695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9094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6134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6129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신고접수 현황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48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처리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완료된 신고글 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처리 완료된 글은 등록번호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게시판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글번호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신고사유로 검색할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204574" y="30689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44156" y="292766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57312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ReportTreateSuccess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ReportController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ReportTreateSuccess</a:t>
                      </a:r>
                      <a:r>
                        <a:rPr lang="en-US" altLang="ko-KR" sz="1000" dirty="0" err="1" smtClean="0"/>
                        <a:t>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56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289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현황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 통계 정보에 대해 확인할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 방문자수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신규 가입자수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금일 접속자수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누적 가입자수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방문자수와 접속회원수는 일별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trend chart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를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볼 수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9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5485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199740" y="2780383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83568" y="4129720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07529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MemberSituation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MemberController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MemberSituation.jsp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529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8956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1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목록을 확인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이름을 기준으로 회원을 검색 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회원이 가지고 있는 기본 권한에 대해 수정할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기본 권한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게시판 입력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조회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pic>
        <p:nvPicPr>
          <p:cNvPr id="1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24449" y="286514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923928" y="278092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25834" y="335043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63142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Memberfix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MemberController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Memberfix.jsp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555776" y="2865148"/>
            <a:ext cx="1008112" cy="106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권한수정 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551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204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정보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 오류 게시판에서 처리되지 않은 글 목록을 확인할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목록에 나타난 글 내용을 조회할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팀에 대한 목록을 확인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hong\Downloads\[관리자페이지] data관리 - 팀정보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878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201930" y="2564904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01930" y="295823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1520" y="371703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7315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ErrorBoard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TeamList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ErrorController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TeamController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TeamInfo.jsp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004048" y="2185834"/>
            <a:ext cx="15121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새창띄우기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검색추가  폼</a:t>
            </a:r>
            <a:r>
              <a:rPr lang="en-US" altLang="ko-KR" dirty="0" smtClean="0"/>
              <a:t>,PROC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75625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4738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황민동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52401" y="908720"/>
            <a:ext cx="2212087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기본정보를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팀 이력 정보를 추가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삭제 할 수 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9" name="Picture 2" descr="C:\Users\hong\Downloads\[관리자페이지] data관리 - 팀정보 - 정보 수정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" y="1689460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37156" y="3140968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22072" y="4437112"/>
            <a:ext cx="339812" cy="3267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46974"/>
              </p:ext>
            </p:extLst>
          </p:nvPr>
        </p:nvGraphicFramePr>
        <p:xfrm>
          <a:off x="6779287" y="3428999"/>
          <a:ext cx="2158313" cy="31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8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TeamUpdate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TeamHistoryUpdate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760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err="1" smtClean="0"/>
                        <a:t>TeamController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/>
                </a:tc>
              </a:tr>
              <a:tr h="380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379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TeamUpdate.jsp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833</Words>
  <Application>Microsoft Office PowerPoint</Application>
  <PresentationFormat>화면 슬라이드 쇼(4:3)</PresentationFormat>
  <Paragraphs>253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54</cp:revision>
  <dcterms:created xsi:type="dcterms:W3CDTF">2020-06-29T05:13:10Z</dcterms:created>
  <dcterms:modified xsi:type="dcterms:W3CDTF">2020-07-03T07:42:24Z</dcterms:modified>
</cp:coreProperties>
</file>