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08848"/>
              </p:ext>
            </p:extLst>
          </p:nvPr>
        </p:nvGraphicFramePr>
        <p:xfrm>
          <a:off x="6786578" y="486916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/joinProc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joinFrm.jsp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749508" y="928671"/>
            <a:ext cx="2237330" cy="44165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폼 양식에 맞추어 아이디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비밀번호 확인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닉네임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선호팀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이메일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인증번호를 입력한다</a:t>
            </a:r>
            <a:endParaRPr lang="en-US" altLang="ko-KR" sz="800" dirty="0" smtClean="0"/>
          </a:p>
          <a:p>
            <a:pPr marL="228600" indent="-228600">
              <a:buAutoNum type="arabicPeriod" startAt="2"/>
            </a:pPr>
            <a:r>
              <a:rPr lang="ko-KR" altLang="en-US" sz="900" dirty="0" smtClean="0"/>
              <a:t>버튼을 누르면 데이터에 저장된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아이디와 아이디 중복여부를 체크한다 </a:t>
            </a:r>
            <a:r>
              <a:rPr lang="en-US" altLang="ko-KR" sz="900" dirty="0" smtClean="0"/>
              <a:t>. </a:t>
            </a:r>
          </a:p>
          <a:p>
            <a:r>
              <a:rPr lang="en-US" altLang="ko-KR" sz="900" dirty="0" smtClean="0"/>
              <a:t>2-A. </a:t>
            </a:r>
            <a:r>
              <a:rPr lang="ko-KR" altLang="en-US" sz="900" dirty="0" smtClean="0"/>
              <a:t>중복되는 아이디 일시</a:t>
            </a:r>
            <a:r>
              <a:rPr lang="en-US" altLang="ko-KR" sz="900" dirty="0" smtClean="0"/>
              <a:t> </a:t>
            </a:r>
          </a:p>
          <a:p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중복되는 아이디입니다</a:t>
            </a:r>
            <a:r>
              <a:rPr lang="en-US" altLang="ko-KR" sz="900" dirty="0" smtClean="0"/>
              <a:t>.” </a:t>
            </a:r>
            <a:r>
              <a:rPr lang="ko-KR" altLang="en-US" sz="900" dirty="0" smtClean="0"/>
              <a:t>라는</a:t>
            </a:r>
            <a:endParaRPr lang="en-US" altLang="ko-KR" sz="900" dirty="0" smtClean="0"/>
          </a:p>
          <a:p>
            <a:r>
              <a:rPr lang="en-US" altLang="ko-KR" sz="900" dirty="0" smtClean="0"/>
              <a:t>        </a:t>
            </a:r>
            <a:r>
              <a:rPr lang="ko-KR" altLang="en-US" sz="900" dirty="0" smtClean="0"/>
              <a:t>메세지가 뜬다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비밀번호를 입력하면 비밀번호와 비밀번호 </a:t>
            </a:r>
            <a:r>
              <a:rPr lang="ko-KR" altLang="en-US" sz="900" dirty="0" smtClean="0"/>
              <a:t>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두 입력값이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 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메세지가  옆에 뜬다</a:t>
            </a:r>
            <a:endParaRPr lang="en-US" altLang="ko-KR" sz="900" dirty="0" smtClean="0"/>
          </a:p>
          <a:p>
            <a:pPr marL="228600" indent="-228600">
              <a:buAutoNum type="arabicPeriod" startAt="4"/>
            </a:pPr>
            <a:r>
              <a:rPr lang="ko-KR" altLang="en-US" sz="900" dirty="0" smtClean="0"/>
              <a:t>버튼을 누르면 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중복을 확인 후 </a:t>
            </a: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주소로 </a:t>
            </a:r>
            <a:r>
              <a:rPr lang="ko-KR" altLang="en-US" sz="900" dirty="0" smtClean="0"/>
              <a:t>인증번호가 </a:t>
            </a:r>
            <a:r>
              <a:rPr lang="ko-KR" altLang="en-US" sz="900" dirty="0" smtClean="0"/>
              <a:t>발송 된다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 startAt="5"/>
            </a:pP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6.	</a:t>
            </a:r>
            <a:r>
              <a:rPr lang="ko-KR" altLang="en-US" sz="800" dirty="0" smtClean="0"/>
              <a:t>버튼을 누르면 입력된 내용을 통해</a:t>
            </a:r>
          </a:p>
          <a:p>
            <a:pPr marL="228600" indent="-228600"/>
            <a:r>
              <a:rPr lang="ko-KR" altLang="en-US" sz="800" dirty="0" smtClean="0"/>
              <a:t>	가입 가능 여부를 확인하고</a:t>
            </a:r>
            <a:r>
              <a:rPr lang="en-US" altLang="ko-KR" sz="800" dirty="0" smtClean="0"/>
              <a:t>,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가능 시 가입되며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	</a:t>
            </a:r>
            <a:r>
              <a:rPr lang="ko-KR" altLang="en-US" sz="800" dirty="0" smtClean="0"/>
              <a:t>가입 후 회원가입 완료 페이지로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       </a:t>
            </a:r>
            <a:r>
              <a:rPr lang="ko-KR" altLang="en-US" sz="800" dirty="0" smtClean="0"/>
              <a:t>이동</a:t>
            </a:r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3428992" y="1000108"/>
            <a:ext cx="1071570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</p:txBody>
      </p:sp>
      <p:pic>
        <p:nvPicPr>
          <p:cNvPr id="31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8802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5286380" y="20002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03824" y="27616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85720" y="3000372"/>
            <a:ext cx="1714512" cy="1323377"/>
            <a:chOff x="285720" y="3000372"/>
            <a:chExt cx="1714512" cy="1323377"/>
          </a:xfrm>
        </p:grpSpPr>
        <p:grpSp>
          <p:nvGrpSpPr>
            <p:cNvPr id="20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cxnSp>
        <p:nvCxnSpPr>
          <p:cNvPr id="28" name="직선 화살표 연결선 27"/>
          <p:cNvCxnSpPr>
            <a:stCxn id="25" idx="2"/>
            <a:endCxn id="9" idx="1"/>
          </p:cNvCxnSpPr>
          <p:nvPr/>
        </p:nvCxnSpPr>
        <p:spPr>
          <a:xfrm rot="16200000" flipH="1">
            <a:off x="4545846" y="1276294"/>
            <a:ext cx="209228" cy="137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56315"/>
            <a:ext cx="714380" cy="30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타원 14"/>
          <p:cNvSpPr/>
          <p:nvPr/>
        </p:nvSpPr>
        <p:spPr>
          <a:xfrm>
            <a:off x="5072066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33" idx="0"/>
            <a:endCxn id="15" idx="5"/>
          </p:cNvCxnSpPr>
          <p:nvPr/>
        </p:nvCxnSpPr>
        <p:spPr>
          <a:xfrm rot="16200000" flipV="1">
            <a:off x="5053265" y="4410331"/>
            <a:ext cx="1113468" cy="49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572000" y="4357694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143108" y="2285992"/>
            <a:ext cx="2428892" cy="235745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28794" y="207167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72066" y="44761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39" name="직선 화살표 연결선 38"/>
          <p:cNvCxnSpPr>
            <a:stCxn id="38" idx="0"/>
            <a:endCxn id="16" idx="3"/>
          </p:cNvCxnSpPr>
          <p:nvPr/>
        </p:nvCxnSpPr>
        <p:spPr>
          <a:xfrm rot="5400000" flipH="1" flipV="1">
            <a:off x="4563706" y="4656826"/>
            <a:ext cx="352104" cy="76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143108" y="464344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4282" y="521495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rot="5400000" flipH="1" flipV="1">
            <a:off x="1795487" y="4817566"/>
            <a:ext cx="280659" cy="51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786322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/joinSuccess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JoinController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joinSuccess.jsp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571736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9508" y="928671"/>
            <a:ext cx="2237330" cy="7848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회원가입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1. </a:t>
            </a: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857224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0" name="직선 화살표 연결선 9"/>
          <p:cNvCxnSpPr>
            <a:stCxn id="9" idx="0"/>
            <a:endCxn id="6" idx="2"/>
          </p:cNvCxnSpPr>
          <p:nvPr/>
        </p:nvCxnSpPr>
        <p:spPr>
          <a:xfrm rot="5400000" flipH="1" flipV="1">
            <a:off x="2006346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/loginFrm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296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24468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비밀번호를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입력한다</a:t>
            </a:r>
            <a:r>
              <a:rPr lang="en-US" altLang="ko-KR" sz="900" dirty="0" smtClean="0"/>
              <a:t>.,</a:t>
            </a:r>
          </a:p>
          <a:p>
            <a:pPr marL="228600" indent="-228600"/>
            <a:r>
              <a:rPr lang="en-US" altLang="ko-KR" sz="900" dirty="0" smtClean="0"/>
              <a:t>2. </a:t>
            </a:r>
            <a:r>
              <a:rPr lang="ko-KR" altLang="en-US" sz="900" dirty="0" smtClean="0"/>
              <a:t>버튼을 누르면 데이터에 저장된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</a:t>
            </a:r>
            <a:r>
              <a:rPr lang="ko-KR" altLang="en-US" sz="900" dirty="0" smtClean="0"/>
              <a:t>아이디와 비밀번호와 일치하는 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확인 후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일치 할 시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로그인완료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로그인이 완료되면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세션에 아이디가 저장되며 메인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</a:t>
            </a:r>
            <a:r>
              <a:rPr lang="ko-KR" altLang="en-US" sz="900" dirty="0" smtClean="0"/>
              <a:t>화면으로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이동한다</a:t>
            </a:r>
            <a:endParaRPr lang="en-US" altLang="ko-KR" sz="900" dirty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불일치 시 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아이디와 비밀번호가 일치하지 않습니다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라는 메시지를 띄운다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</a:t>
            </a:r>
            <a:r>
              <a:rPr lang="ko-KR" altLang="en-US" sz="900" dirty="0" smtClean="0"/>
              <a:t>아이디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비밀번호 찾기 페이지로 이동한다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5. </a:t>
            </a:r>
            <a:r>
              <a:rPr lang="ko-KR" altLang="en-US" sz="900" dirty="0" smtClean="0"/>
              <a:t>회원가입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2571736" y="3000372"/>
            <a:ext cx="1500198" cy="78581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57422" y="264318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43108" y="35718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1461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2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17874" y="42862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8596" y="385762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mainpage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577718" y="3292238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71604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7" name="직선 화살표 연결선 16"/>
          <p:cNvCxnSpPr>
            <a:stCxn id="16" idx="0"/>
            <a:endCxn id="11" idx="3"/>
          </p:cNvCxnSpPr>
          <p:nvPr/>
        </p:nvCxnSpPr>
        <p:spPr>
          <a:xfrm rot="5400000" flipH="1" flipV="1">
            <a:off x="2218479" y="4740491"/>
            <a:ext cx="613402" cy="47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71802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/>
          <p:cNvCxnSpPr>
            <a:stCxn id="19" idx="0"/>
            <a:endCxn id="12" idx="4"/>
          </p:cNvCxnSpPr>
          <p:nvPr/>
        </p:nvCxnSpPr>
        <p:spPr>
          <a:xfrm rot="16200000" flipV="1">
            <a:off x="3419015" y="4919221"/>
            <a:ext cx="547050" cy="18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72000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</a:t>
            </a:r>
            <a:r>
              <a:rPr lang="en-US" altLang="ko-KR" sz="1000" dirty="0" smtClean="0">
                <a:solidFill>
                  <a:prstClr val="black"/>
                </a:solidFill>
              </a:rPr>
              <a:t>joinFrm</a:t>
            </a:r>
            <a:r>
              <a:rPr lang="en-US" altLang="ko-KR" sz="1000" dirty="0" smtClean="0">
                <a:solidFill>
                  <a:schemeClr val="tx1"/>
                </a:solidFill>
              </a:rPr>
              <a:t>.jsp</a:t>
            </a:r>
          </a:p>
        </p:txBody>
      </p:sp>
      <p:cxnSp>
        <p:nvCxnSpPr>
          <p:cNvPr id="24" name="직선 화살표 연결선 23"/>
          <p:cNvCxnSpPr>
            <a:stCxn id="22" idx="0"/>
            <a:endCxn id="13" idx="5"/>
          </p:cNvCxnSpPr>
          <p:nvPr/>
        </p:nvCxnSpPr>
        <p:spPr>
          <a:xfrm rot="16200000" flipV="1">
            <a:off x="4490450" y="4490458"/>
            <a:ext cx="613402" cy="97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81619" y="1870483"/>
            <a:ext cx="1714512" cy="1323377"/>
            <a:chOff x="285720" y="3000372"/>
            <a:chExt cx="1714512" cy="1323377"/>
          </a:xfrm>
        </p:grpSpPr>
        <p:grpSp>
          <p:nvGrpSpPr>
            <p:cNvPr id="25" name="그룹 24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621552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9508" y="928671"/>
            <a:ext cx="223733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이름과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이름과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이름과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이름또는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</a:t>
            </a:r>
            <a:r>
              <a:rPr lang="ko-KR" altLang="en-US" sz="900" dirty="0" smtClean="0"/>
              <a:t>아이디 찾기 성공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1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24" name="직선 화살표 연결선 23"/>
          <p:cNvCxnSpPr>
            <a:endCxn id="16" idx="5"/>
          </p:cNvCxnSpPr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0"/>
            <a:endCxn id="17" idx="4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idSucess.jsp</a:t>
            </a:r>
          </a:p>
        </p:txBody>
      </p:sp>
      <p:cxnSp>
        <p:nvCxnSpPr>
          <p:cNvPr id="29" name="직선 화살표 연결선 28"/>
          <p:cNvCxnSpPr>
            <a:stCxn id="28" idx="0"/>
            <a:endCxn id="19" idx="3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/idSucess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idSucess.jsp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아이디찾기에 성공한 아이디가 뜬다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비밀번호 찾기 페이지로 이동한다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3214678" y="278605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rot="5400000" flipH="1" flipV="1">
            <a:off x="1863469" y="3220800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4348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pwFindFrm.jsp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4" name="직선 화살표 연결선 13"/>
          <p:cNvCxnSpPr>
            <a:stCxn id="13" idx="0"/>
            <a:endCxn id="10" idx="3"/>
          </p:cNvCxnSpPr>
          <p:nvPr/>
        </p:nvCxnSpPr>
        <p:spPr>
          <a:xfrm rot="5400000" flipH="1" flipV="1">
            <a:off x="1504099" y="4240425"/>
            <a:ext cx="899154" cy="104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57861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/pwFindProc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pwFindFrm.jsp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85918" y="2857496"/>
            <a:ext cx="2286016" cy="100013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643438" y="292893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10714" y="3571876"/>
            <a:ext cx="642942" cy="285752"/>
          </a:xfrm>
          <a:prstGeom prst="roundRect">
            <a:avLst/>
          </a:prstGeom>
          <a:solidFill>
            <a:srgbClr val="009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인증번호확인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643438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54" y="385762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,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발송된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=authNo(hidden)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43306" y="521495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/mailAuthChk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입력한 인증번호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 GetAuthNo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4410323" y="3838827"/>
            <a:ext cx="1899286" cy="8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0"/>
          </p:cNvCxnSpPr>
          <p:nvPr/>
        </p:nvCxnSpPr>
        <p:spPr>
          <a:xfrm rot="5400000" flipH="1" flipV="1">
            <a:off x="3919081" y="4320687"/>
            <a:ext cx="1332868" cy="4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571604" y="528638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/pwFindProc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pwChgFrm.jsp</a:t>
            </a: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rot="5400000" flipH="1" flipV="1">
            <a:off x="2325636" y="4204706"/>
            <a:ext cx="1042030" cy="1121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9508" y="928671"/>
            <a:ext cx="2237330" cy="30008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아이디와 이메일을 입력한다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아이디와 이메일이 데이터에 저장되어있는 정보와 일치하면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이메일 주소로 인증번호가 전송된다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2-A. </a:t>
            </a:r>
            <a:r>
              <a:rPr lang="ko-KR" altLang="en-US" sz="900" dirty="0" smtClean="0"/>
              <a:t>아이다와 이메일 정보가 일치하지 않으면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아이디 또는 이메일이 다릅니다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3.    </a:t>
            </a:r>
            <a:r>
              <a:rPr lang="ko-KR" altLang="en-US" sz="900" dirty="0" smtClean="0"/>
              <a:t>버튼을 누르면 </a:t>
            </a:r>
            <a:r>
              <a:rPr lang="en-US" altLang="ko-KR" sz="900" dirty="0" smtClean="0"/>
              <a:t>hidden</a:t>
            </a:r>
            <a:r>
              <a:rPr lang="ko-KR" altLang="en-US" sz="900" dirty="0" smtClean="0"/>
              <a:t>처리된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	</a:t>
            </a:r>
            <a:r>
              <a:rPr lang="ko-KR" altLang="en-US" sz="900" dirty="0" smtClean="0"/>
              <a:t>인증번호와 비교를 통해 일치하는 지 확인한다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3-A. </a:t>
            </a:r>
            <a:r>
              <a:rPr lang="ko-KR" altLang="en-US" sz="900" dirty="0" smtClean="0"/>
              <a:t>일치여부에 따라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 “</a:t>
            </a:r>
            <a:r>
              <a:rPr lang="ko-KR" altLang="en-US" sz="900" dirty="0" smtClean="0"/>
              <a:t>일차합니다</a:t>
            </a:r>
            <a:r>
              <a:rPr lang="en-US" altLang="ko-KR" sz="900" dirty="0" smtClean="0"/>
              <a:t>”,”</a:t>
            </a:r>
            <a:r>
              <a:rPr lang="ko-KR" altLang="en-US" sz="900" dirty="0" smtClean="0"/>
              <a:t>일치하지않습니다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        </a:t>
            </a:r>
            <a:r>
              <a:rPr lang="ko-KR" altLang="en-US" sz="900" dirty="0" smtClean="0"/>
              <a:t>라는 메세지가 뜬다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4. </a:t>
            </a:r>
            <a:r>
              <a:rPr lang="ko-KR" altLang="en-US" sz="900" dirty="0" smtClean="0"/>
              <a:t>버튼을 누르면 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비밀번호변경 페이지로 이동한다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85720" y="3714752"/>
            <a:ext cx="1714512" cy="1323377"/>
            <a:chOff x="285720" y="3000372"/>
            <a:chExt cx="1714512" cy="1323377"/>
          </a:xfrm>
        </p:grpSpPr>
        <p:grpSp>
          <p:nvGrpSpPr>
            <p:cNvPr id="21" name="그룹 19"/>
            <p:cNvGrpSpPr/>
            <p:nvPr/>
          </p:nvGrpSpPr>
          <p:grpSpPr>
            <a:xfrm>
              <a:off x="428596" y="3357562"/>
              <a:ext cx="1514700" cy="966187"/>
              <a:chOff x="428596" y="3357562"/>
              <a:chExt cx="1514700" cy="966187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596" y="3357562"/>
                <a:ext cx="1514700" cy="9661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500034" y="3643314"/>
                <a:ext cx="1357322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85720" y="3000372"/>
              <a:ext cx="33981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32" y="3611407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“</a:t>
              </a:r>
              <a:r>
                <a:rPr lang="ko-KR" altLang="en-US" sz="1000" dirty="0" smtClean="0"/>
                <a:t>메시지 </a:t>
              </a:r>
              <a:r>
                <a:rPr lang="en-US" altLang="ko-KR" sz="1000" dirty="0" smtClean="0"/>
                <a:t>–</a:t>
              </a:r>
              <a:r>
                <a:rPr lang="ko-KR" altLang="en-US" sz="1000" dirty="0" smtClean="0"/>
                <a:t>화면설명 참조</a:t>
              </a:r>
              <a:r>
                <a:rPr lang="en-US" altLang="ko-KR" sz="1000" dirty="0" smtClean="0"/>
                <a:t>”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2790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692990"/>
          <a:ext cx="2158313" cy="195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/pwChgProc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pwChgFrm.jsp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49508" y="928671"/>
            <a:ext cx="223733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양식에 맞춰 새 비밀번호와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새 비밀번호 확인을 입력한다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2.    </a:t>
            </a:r>
            <a:r>
              <a:rPr lang="ko-KR" altLang="en-US" sz="900" dirty="0" smtClean="0"/>
              <a:t>버튼을 누르면 새 비밀번호와 새 비밀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번호 확인 란의 두 입력값이 일치하는 지 확인한다 </a:t>
            </a: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      두 정보가 일치하지 않으면 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“</a:t>
            </a:r>
            <a:r>
              <a:rPr lang="ko-KR" altLang="en-US" sz="900" dirty="0" smtClean="0"/>
              <a:t>비밀번호가 일치하지 않습니다</a:t>
            </a:r>
            <a:r>
              <a:rPr lang="en-US" altLang="ko-KR" sz="900" dirty="0" smtClean="0"/>
              <a:t>”</a:t>
            </a:r>
          </a:p>
          <a:p>
            <a:pPr marL="228600" indent="-228600"/>
            <a:r>
              <a:rPr lang="en-US" altLang="ko-KR" sz="900" dirty="0" smtClean="0"/>
              <a:t>	</a:t>
            </a:r>
            <a:r>
              <a:rPr lang="ko-KR" altLang="en-US" sz="900" dirty="0" smtClean="0"/>
              <a:t>라는 메세지가  옆에 뜬다</a:t>
            </a:r>
            <a:endParaRPr lang="en-US" altLang="ko-KR" sz="900" dirty="0" smtClean="0"/>
          </a:p>
          <a:p>
            <a:pPr marL="228600" indent="-228600">
              <a:buAutoNum type="arabicPeriod" startAt="3"/>
            </a:pPr>
            <a:r>
              <a:rPr lang="ko-KR" altLang="en-US" sz="900" dirty="0" smtClean="0"/>
              <a:t>버튼을 누르면 비밀번호 변경 성공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      </a:t>
            </a:r>
            <a:r>
              <a:rPr lang="ko-KR" altLang="en-US" sz="900" dirty="0" smtClean="0"/>
              <a:t>페이지로 이동한다</a:t>
            </a:r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2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85918" y="2857496"/>
            <a:ext cx="2928958" cy="85725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571604" y="250030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75262" y="307181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43372" y="371475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929198"/>
            <a:ext cx="142876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/pwChgProc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3.View: pwSuccess.jsp</a:t>
            </a:r>
          </a:p>
        </p:txBody>
      </p:sp>
      <p:cxnSp>
        <p:nvCxnSpPr>
          <p:cNvPr id="19" name="직선 화살표 연결선 18"/>
          <p:cNvCxnSpPr>
            <a:stCxn id="18" idx="0"/>
            <a:endCxn id="16" idx="5"/>
          </p:cNvCxnSpPr>
          <p:nvPr/>
        </p:nvCxnSpPr>
        <p:spPr>
          <a:xfrm rot="16200000" flipV="1">
            <a:off x="4160290" y="4374612"/>
            <a:ext cx="827716" cy="2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4875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410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변경 성공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4881"/>
              </p:ext>
            </p:extLst>
          </p:nvPr>
        </p:nvGraphicFramePr>
        <p:xfrm>
          <a:off x="6781801" y="4845390"/>
          <a:ext cx="2158313" cy="1798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pwSuccess.jsp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" y="1918800"/>
            <a:ext cx="58788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900" dirty="0" smtClean="0"/>
              <a:t>비밀번호 완료 후 보여주는 페이지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로그인 페이지로 이동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버튼을 누르면 아이디 찾기 페이지로 이동</a:t>
            </a:r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14347" y="378619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rot="5400000" flipH="1" flipV="1">
            <a:off x="1863469" y="3220800"/>
            <a:ext cx="130648" cy="100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428860" y="34290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4347" y="528638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/idFindFrm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idFindFrm.jsp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새창으로 열기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10" idx="0"/>
            <a:endCxn id="12" idx="4"/>
          </p:cNvCxnSpPr>
          <p:nvPr/>
        </p:nvCxnSpPr>
        <p:spPr>
          <a:xfrm rot="5400000" flipH="1" flipV="1">
            <a:off x="1561626" y="4249249"/>
            <a:ext cx="904240" cy="117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28860" y="392906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694</Words>
  <Application>Microsoft Office PowerPoint</Application>
  <PresentationFormat>화면 슬라이드 쇼(4:3)</PresentationFormat>
  <Paragraphs>327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46</cp:revision>
  <dcterms:created xsi:type="dcterms:W3CDTF">2020-06-29T05:13:10Z</dcterms:created>
  <dcterms:modified xsi:type="dcterms:W3CDTF">2020-07-03T03:40:40Z</dcterms:modified>
</cp:coreProperties>
</file>