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7" r:id="rId4"/>
    <p:sldId id="273" r:id="rId5"/>
    <p:sldId id="276" r:id="rId6"/>
    <p:sldId id="274" r:id="rId7"/>
    <p:sldId id="280" r:id="rId8"/>
    <p:sldId id="278" r:id="rId9"/>
    <p:sldId id="27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>
      <p:cViewPr varScale="1">
        <p:scale>
          <a:sx n="112" d="100"/>
          <a:sy n="112" d="100"/>
        </p:scale>
        <p:origin x="-11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87783"/>
              </p:ext>
            </p:extLst>
          </p:nvPr>
        </p:nvGraphicFramePr>
        <p:xfrm>
          <a:off x="177211" y="590532"/>
          <a:ext cx="8795341" cy="615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4587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0496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59984"/>
              </p:ext>
            </p:extLst>
          </p:nvPr>
        </p:nvGraphicFramePr>
        <p:xfrm>
          <a:off x="6804248" y="3133928"/>
          <a:ext cx="2158313" cy="3599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64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64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/MatchChk , /InfoModifyIdentify , /MDelete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64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MDController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64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Mnum,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uid, upw, uname, ubdugender, ufteam, uemail, unumber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/view/my/MainMypage.jsp</a:t>
                      </a:r>
                      <a:r>
                        <a:rPr lang="en-US" altLang="ko-KR" sz="1000" baseline="0" smtClean="0"/>
                        <a:t> </a:t>
                      </a:r>
                      <a:endParaRPr lang="en-US" altLang="ko-KR" sz="100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MyTeamDetail.jsp </a:t>
                      </a:r>
                      <a:endParaRPr lang="en-US" altLang="ko-KR" sz="100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MyTeamSch.jsp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1801" y="940994"/>
            <a:ext cx="2190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경기일정 상세조회 </a:t>
            </a:r>
            <a:r>
              <a:rPr lang="en-US" altLang="ko-KR" sz="1000" smtClean="0"/>
              <a:t>1</a:t>
            </a:r>
            <a:r>
              <a:rPr lang="ko-KR" altLang="en-US" sz="1000" smtClean="0"/>
              <a:t>을 </a:t>
            </a:r>
            <a:r>
              <a:rPr lang="ko-KR" altLang="en-US" sz="1000" dirty="0"/>
              <a:t>클릭할 때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ko-KR" altLang="en-US" sz="1000" smtClean="0"/>
              <a:t> 경기기록번호와 일치하는 </a:t>
            </a:r>
            <a:r>
              <a:rPr lang="ko-KR" altLang="en-US" sz="1000" dirty="0"/>
              <a:t>해당 </a:t>
            </a:r>
            <a:r>
              <a:rPr lang="ko-KR" altLang="en-US" sz="1000"/>
              <a:t>되는 </a:t>
            </a:r>
            <a:r>
              <a:rPr lang="ko-KR" altLang="en-US" sz="1000" smtClean="0"/>
              <a:t>경기 일정이 </a:t>
            </a:r>
            <a:r>
              <a:rPr lang="ko-KR" altLang="en-US" sz="1000" dirty="0"/>
              <a:t>출력되도록 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smtClean="0"/>
              <a:t>2. </a:t>
            </a:r>
            <a:r>
              <a:rPr lang="ko-KR" altLang="en-US" sz="1000" dirty="0"/>
              <a:t>회원탈퇴를 누르면</a:t>
            </a:r>
            <a:r>
              <a:rPr lang="en-US" altLang="ko-KR" sz="1000" dirty="0"/>
              <a:t>, </a:t>
            </a:r>
            <a:r>
              <a:rPr lang="ko-KR" altLang="en-US" sz="1000" dirty="0"/>
              <a:t>회원가입 때 입력한 </a:t>
            </a:r>
            <a:r>
              <a:rPr lang="ko-KR" altLang="en-US" sz="1000" dirty="0" err="1"/>
              <a:t>이메일로</a:t>
            </a:r>
            <a:r>
              <a:rPr lang="ko-KR" altLang="en-US" sz="1000" dirty="0"/>
              <a:t> 인증번호가 </a:t>
            </a:r>
            <a:r>
              <a:rPr lang="ko-KR" altLang="en-US" sz="1000" dirty="0" smtClean="0"/>
              <a:t>전송된다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smtClean="0"/>
              <a:t>3. </a:t>
            </a:r>
            <a:r>
              <a:rPr lang="ko-KR" altLang="en-US" sz="1000" dirty="0" smtClean="0"/>
              <a:t>전송된 </a:t>
            </a:r>
            <a:r>
              <a:rPr lang="ko-KR" altLang="en-US" sz="1000" dirty="0"/>
              <a:t>인증번호를 입력하면 회원탈퇴가 </a:t>
            </a:r>
            <a:r>
              <a:rPr lang="ko-KR" altLang="en-US" sz="1000" smtClean="0"/>
              <a:t>완료된다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항목을 클릭 할 시 각 항목에 해당되는 페이지로 이동할 수 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pic>
        <p:nvPicPr>
          <p:cNvPr id="3" name="Picture 2" descr="C:\Users\hong\Desktop\mediQ\ggs\doc\0.공용폴더\05 와이어프레임\마이페이지_0701\01. 내정보 목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4752528" cy="3096344"/>
          </a:xfrm>
          <a:prstGeom prst="rect">
            <a:avLst/>
          </a:prstGeom>
          <a:noFill/>
        </p:spPr>
      </p:pic>
      <p:sp>
        <p:nvSpPr>
          <p:cNvPr id="45" name="타원 44"/>
          <p:cNvSpPr/>
          <p:nvPr/>
        </p:nvSpPr>
        <p:spPr>
          <a:xfrm>
            <a:off x="323528" y="544522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3440100" y="544522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pic>
        <p:nvPicPr>
          <p:cNvPr id="1027" name="Picture 3" descr="C:\Users\hong\Desktop\mediQ\ggs\doc\1.개인폴더\최현우\99. 참고\수정본\경기 일정 상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052736"/>
            <a:ext cx="1584176" cy="1224136"/>
          </a:xfrm>
          <a:prstGeom prst="rect">
            <a:avLst/>
          </a:prstGeom>
          <a:noFill/>
        </p:spPr>
      </p:pic>
      <p:sp>
        <p:nvSpPr>
          <p:cNvPr id="51" name="타원 50"/>
          <p:cNvSpPr/>
          <p:nvPr/>
        </p:nvSpPr>
        <p:spPr>
          <a:xfrm>
            <a:off x="323528" y="10527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꺾인 연결선 54"/>
          <p:cNvCxnSpPr/>
          <p:nvPr/>
        </p:nvCxnSpPr>
        <p:spPr>
          <a:xfrm rot="16200000" flipV="1">
            <a:off x="179512" y="2132856"/>
            <a:ext cx="2736304" cy="2160240"/>
          </a:xfrm>
          <a:prstGeom prst="bentConnector3">
            <a:avLst>
              <a:gd name="adj1" fmla="val 69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45" idx="0"/>
          </p:cNvCxnSpPr>
          <p:nvPr/>
        </p:nvCxnSpPr>
        <p:spPr>
          <a:xfrm rot="10800000" flipV="1">
            <a:off x="493434" y="5013176"/>
            <a:ext cx="478166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339752" y="1052736"/>
            <a:ext cx="129614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/MatchChk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경기기록번호</a:t>
            </a:r>
            <a:r>
              <a:rPr lang="en-US" altLang="ko-KR" sz="1000" smtClean="0">
                <a:solidFill>
                  <a:schemeClr val="tx1"/>
                </a:solidFill>
              </a:rPr>
              <a:t>=Mnum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55576" y="5445224"/>
            <a:ext cx="237626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/InfoModifyIdentify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2:</a:t>
            </a:r>
            <a:r>
              <a:rPr lang="ko-KR" altLang="en-US" sz="1000" smtClean="0">
                <a:solidFill>
                  <a:schemeClr val="tx1"/>
                </a:solidFill>
              </a:rPr>
              <a:t>파리미터</a:t>
            </a:r>
            <a:r>
              <a:rPr lang="en-US" altLang="ko-KR" sz="1000" smtClean="0">
                <a:solidFill>
                  <a:schemeClr val="tx1"/>
                </a:solidFill>
              </a:rPr>
              <a:t>: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=ufteam/</a:t>
            </a:r>
            <a:r>
              <a:rPr lang="ko-KR" altLang="en-US" sz="1000" smtClean="0">
                <a:solidFill>
                  <a:schemeClr val="tx1"/>
                </a:solidFill>
              </a:rPr>
              <a:t>이메일</a:t>
            </a:r>
            <a:r>
              <a:rPr lang="en-US" altLang="ko-KR" sz="1000" smtClean="0">
                <a:solidFill>
                  <a:schemeClr val="tx1"/>
                </a:solidFill>
              </a:rPr>
              <a:t>=uemail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51920" y="5445224"/>
            <a:ext cx="244827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/MDelete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=ufteam/</a:t>
            </a:r>
            <a:r>
              <a:rPr lang="ko-KR" altLang="en-US" sz="1000" smtClean="0">
                <a:solidFill>
                  <a:schemeClr val="tx1"/>
                </a:solidFill>
              </a:rPr>
              <a:t>이메일</a:t>
            </a:r>
            <a:r>
              <a:rPr lang="en-US" altLang="ko-KR" sz="1000" smtClean="0">
                <a:solidFill>
                  <a:schemeClr val="tx1"/>
                </a:solidFill>
              </a:rPr>
              <a:t>=uemail/</a:t>
            </a:r>
            <a:r>
              <a:rPr lang="ko-KR" altLang="en-US" sz="1000" smtClean="0">
                <a:solidFill>
                  <a:schemeClr val="tx1"/>
                </a:solidFill>
              </a:rPr>
              <a:t>이메일 인증번호</a:t>
            </a:r>
            <a:r>
              <a:rPr lang="en-US" altLang="ko-KR" sz="1000" smtClean="0">
                <a:solidFill>
                  <a:schemeClr val="tx1"/>
                </a:solidFill>
              </a:rPr>
              <a:t>=unumber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3" name="꺾인 연결선 64"/>
          <p:cNvCxnSpPr>
            <a:endCxn id="46" idx="0"/>
          </p:cNvCxnSpPr>
          <p:nvPr/>
        </p:nvCxnSpPr>
        <p:spPr>
          <a:xfrm>
            <a:off x="2339752" y="5013176"/>
            <a:ext cx="1270254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5400000">
            <a:off x="3278393" y="1960017"/>
            <a:ext cx="1120767" cy="458336"/>
          </a:xfrm>
          <a:prstGeom prst="bentConnector3">
            <a:avLst>
              <a:gd name="adj1" fmla="val 9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4211960" y="1052736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/MyTeamDetail, /MyTeamSch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MyTeamDetail.jsp /	 MyTeamSch.jsp </a:t>
            </a:r>
          </a:p>
        </p:txBody>
      </p:sp>
      <p:sp>
        <p:nvSpPr>
          <p:cNvPr id="105" name="타원 104"/>
          <p:cNvSpPr/>
          <p:nvPr/>
        </p:nvSpPr>
        <p:spPr>
          <a:xfrm>
            <a:off x="3923928" y="112474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23928" y="501317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세션</a:t>
            </a:r>
            <a:r>
              <a:rPr lang="en-US" altLang="ko-KR" dirty="0" smtClean="0"/>
              <a:t>/DTO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32517" y="5088313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세션</a:t>
            </a:r>
            <a:r>
              <a:rPr lang="en-US" altLang="ko-KR" dirty="0" smtClean="0"/>
              <a:t>/DTO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267744" y="2012115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83307" y="1988203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통합이란것</a:t>
            </a:r>
            <a:r>
              <a:rPr lang="ko-KR" altLang="en-US" dirty="0" smtClean="0"/>
              <a:t> 명시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026273" y="3068960"/>
            <a:ext cx="2304256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제목과 내용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 </a:t>
            </a:r>
            <a:r>
              <a:rPr lang="ko-KR" altLang="en-US" sz="1000" dirty="0" smtClean="0">
                <a:solidFill>
                  <a:schemeClr val="tx1"/>
                </a:solidFill>
              </a:rPr>
              <a:t>빼고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링크타고</a:t>
            </a:r>
            <a:r>
              <a:rPr lang="ko-KR" altLang="en-US" sz="1000" dirty="0" smtClean="0">
                <a:solidFill>
                  <a:schemeClr val="tx1"/>
                </a:solidFill>
              </a:rPr>
              <a:t> 넘어가는 과정도 명시할 것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3034" y="3645024"/>
            <a:ext cx="230425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리스트 형식으로 내가 참여한 경기 과정과 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내용도 명시할 것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또한 얻은 포인트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경기결과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내 예측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있어야한다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ajax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반영해서 페이지 내의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페이징처리하는</a:t>
            </a:r>
            <a:r>
              <a:rPr lang="ko-KR" altLang="en-US" sz="1000" dirty="0" smtClean="0">
                <a:solidFill>
                  <a:schemeClr val="tx1"/>
                </a:solidFill>
              </a:rPr>
              <a:t> 방향으로 구현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128472"/>
          <a:ext cx="215831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/SendNum, /MTotallyDelete, /InfoMain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uemail,SendNum,uid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/view/my/entireMember.jsp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" name="Picture 2" descr="C:\Users\hong\Desktop\mediQ\ggs\doc\0.공용폴더\05 와이어프레임\마이페이지_0701\03. 탈퇴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6103398" cy="374441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499992" y="1196752"/>
            <a:ext cx="208823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/SendNum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이메일 </a:t>
            </a:r>
            <a:r>
              <a:rPr lang="en-US" altLang="ko-KR" sz="1000" smtClean="0">
                <a:solidFill>
                  <a:schemeClr val="tx1"/>
                </a:solidFill>
              </a:rPr>
              <a:t>= uemail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발송된 인증번호 </a:t>
            </a:r>
            <a:r>
              <a:rPr lang="en-US" altLang="ko-KR" sz="1000" smtClean="0">
                <a:solidFill>
                  <a:schemeClr val="tx1"/>
                </a:solidFill>
              </a:rPr>
              <a:t>= SendNum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085184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/MTotallyDelete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 </a:t>
            </a:r>
            <a:r>
              <a:rPr lang="en-US" altLang="ko-KR" sz="1000" smtClean="0">
                <a:solidFill>
                  <a:schemeClr val="tx1"/>
                </a:solidFill>
              </a:rPr>
              <a:t>= uid /</a:t>
            </a:r>
            <a:r>
              <a:rPr lang="ko-KR" altLang="en-US" sz="1000" smtClean="0">
                <a:solidFill>
                  <a:schemeClr val="tx1"/>
                </a:solidFill>
              </a:rPr>
              <a:t>발송된 인증번호 </a:t>
            </a:r>
            <a:r>
              <a:rPr lang="en-US" altLang="ko-KR" sz="1000" smtClean="0">
                <a:solidFill>
                  <a:schemeClr val="tx1"/>
                </a:solidFill>
              </a:rPr>
              <a:t>= SendNum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085184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/>
                </a:solidFill>
              </a:rPr>
              <a:t>1.</a:t>
            </a:r>
            <a:r>
              <a:rPr lang="ko-KR" altLang="en-US" sz="100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/InfoMain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MainMypage.jsp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148064" y="249289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5400000">
            <a:off x="1331640" y="3933056"/>
            <a:ext cx="1080120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6200000" flipH="1">
            <a:off x="4355976" y="4077072"/>
            <a:ext cx="1080120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211960" y="198884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83568" y="46531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716016" y="472514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1" y="940994"/>
            <a:ext cx="2190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</a:t>
            </a:r>
            <a:r>
              <a:rPr lang="ko-KR" altLang="en-US" sz="1000" smtClean="0"/>
              <a:t> 인증번호 받기를 누르면</a:t>
            </a:r>
            <a:r>
              <a:rPr lang="en-US" altLang="ko-KR" sz="1000" smtClean="0"/>
              <a:t>, </a:t>
            </a:r>
            <a:r>
              <a:rPr lang="ko-KR" altLang="en-US" sz="1000" smtClean="0"/>
              <a:t>회원가입 때 입력한 이메일로 인증번호가 전송된다</a:t>
            </a:r>
            <a:r>
              <a:rPr lang="en-US" altLang="ko-KR" sz="1000" smtClean="0"/>
              <a:t>.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인증번호를 입력한 후 회원탈퇴를 누르면 전송해준 인증번호와 일치 여부를 확인 한 후 일치하면 해당 회원 아이디를 지운다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해당 페이지에서 취소를 클릭했을 때</a:t>
            </a:r>
            <a:r>
              <a:rPr lang="en-US" altLang="ko-KR" sz="1000" smtClean="0"/>
              <a:t>, </a:t>
            </a:r>
            <a:r>
              <a:rPr lang="ko-KR" altLang="en-US" sz="1000" smtClean="0">
                <a:latin typeface="+mn-ea"/>
              </a:rPr>
              <a:t>마이페이지 </a:t>
            </a:r>
            <a:r>
              <a:rPr lang="en-US" altLang="ko-KR" sz="1000" smtClean="0">
                <a:latin typeface="+mn-ea"/>
              </a:rPr>
              <a:t>Main </a:t>
            </a:r>
            <a:r>
              <a:rPr lang="ko-KR" altLang="en-US" sz="1000" smtClean="0">
                <a:latin typeface="+mn-ea"/>
              </a:rPr>
              <a:t>페이지로 이동할 수 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469952" y="3260492"/>
            <a:ext cx="1296144" cy="60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/Movemainpage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/view/my/entireMember.jsp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146" name="Picture 2" descr="C:\Users\hong\Desktop\mediQ\ggs\doc\0.공용폴더\05 와이어프레임\마이페이지_0701\03_1. 탈퇴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5941389" cy="3645024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683568" y="5085184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/Movemainpage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 rot="5400000">
            <a:off x="1331640" y="3933056"/>
            <a:ext cx="1080120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83568" y="46531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1" y="940994"/>
            <a:ext cx="2190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</a:t>
            </a:r>
            <a:r>
              <a:rPr lang="ko-KR" altLang="en-US" sz="1000" smtClean="0"/>
              <a:t> 회원 탈퇴가 완료된 후 </a:t>
            </a:r>
            <a:r>
              <a:rPr lang="en-US" altLang="ko-KR" sz="1000" smtClean="0"/>
              <a:t>ok</a:t>
            </a:r>
            <a:r>
              <a:rPr lang="ko-KR" altLang="en-US" sz="1000" smtClean="0"/>
              <a:t>버튼을 클릭하면 </a:t>
            </a:r>
            <a:r>
              <a:rPr lang="en-US" altLang="ko-KR" sz="1000" smtClean="0"/>
              <a:t>99s </a:t>
            </a:r>
            <a:r>
              <a:rPr lang="ko-KR" altLang="en-US" sz="1000" smtClean="0"/>
              <a:t>의 메인 페이지로 이동할 수 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34524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내정보수정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804248" y="3823672"/>
          <a:ext cx="2158313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256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256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7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/InfoModify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/InfoMain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56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70327">
                <a:tc>
                  <a:txBody>
                    <a:bodyPr/>
                    <a:lstStyle/>
                    <a:p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256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7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upw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227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27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/view/my/InsertPW.jsp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050" name="Picture 2" descr="C:\Users\hong\Desktop\mediQ\ggs\doc\0.공용폴더\05 와이어프레임\마이페이지_0701\01_1.내정보수정 진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5399256" cy="324036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1043608" y="4797152"/>
            <a:ext cx="201622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/InfoModify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=ufteam/</a:t>
            </a:r>
            <a:r>
              <a:rPr lang="ko-KR" altLang="en-US" sz="1000" smtClean="0">
                <a:solidFill>
                  <a:schemeClr val="tx1"/>
                </a:solidFill>
              </a:rPr>
              <a:t>이메일</a:t>
            </a:r>
            <a:r>
              <a:rPr lang="en-US" altLang="ko-KR" sz="1000" smtClean="0">
                <a:solidFill>
                  <a:schemeClr val="tx1"/>
                </a:solidFill>
              </a:rPr>
              <a:t>=uemail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27584" y="429309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1331640" y="3933056"/>
            <a:ext cx="1368152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51920" y="4797152"/>
            <a:ext cx="201622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/InfoMain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MainMypage.jsp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68144" y="436510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3" name="꺾인 연결선 12"/>
          <p:cNvCxnSpPr/>
          <p:nvPr/>
        </p:nvCxnSpPr>
        <p:spPr>
          <a:xfrm rot="10800000">
            <a:off x="4283968" y="3933056"/>
            <a:ext cx="1431776" cy="567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1801" y="940994"/>
            <a:ext cx="21907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>
                <a:latin typeface="+mn-ea"/>
              </a:rPr>
              <a:t>마이페이지 </a:t>
            </a:r>
            <a:r>
              <a:rPr lang="en-US" altLang="ko-KR" sz="1000" smtClean="0">
                <a:latin typeface="+mn-ea"/>
              </a:rPr>
              <a:t>- Main </a:t>
            </a:r>
            <a:r>
              <a:rPr lang="ko-KR" altLang="en-US" sz="1000" smtClean="0">
                <a:latin typeface="+mn-ea"/>
              </a:rPr>
              <a:t>페이지에서 비밀번호 변경을 클릭 할 시 비밀번호 확인 페이지로 넘어올 수 있다</a:t>
            </a:r>
            <a:r>
              <a:rPr lang="en-US" altLang="ko-KR" sz="1000" smtClean="0">
                <a:latin typeface="+mn-ea"/>
              </a:rPr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회원이 비밀번호를 입력한 후 확인 버튼을 누를때</a:t>
            </a:r>
            <a:r>
              <a:rPr lang="en-US" altLang="ko-KR" sz="1000" smtClean="0"/>
              <a:t>, </a:t>
            </a:r>
            <a:r>
              <a:rPr lang="ko-KR" altLang="en-US" sz="1000" smtClean="0"/>
              <a:t>데이터베이스에 저장된 비밀번호와 일치여부를 확인 후 개인정보 수정 페이지로 이동한다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해당 페이지에서 취소 버튼을 클릭할 시 비밀번호 변경을 취소하고 마이페이지의 메인페이지로 이동 할 수 있다</a:t>
            </a:r>
            <a:r>
              <a:rPr lang="en-US" altLang="ko-KR" sz="1000" smtClean="0"/>
              <a:t>.</a:t>
            </a:r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755576" y="14847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806175" y="4128472"/>
          <a:ext cx="215831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/PwModify , /InfoUpdate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uid, upw, uname, ubdugender, ufteam, uemail, unumber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/view/my/ModiInfo.jsp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3074" name="Picture 2" descr="C:\Users\hong\Desktop\mediQ\ggs\doc\0.공용폴더\05 와이어프레임\마이페이지_0701\02.수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5751279" cy="352839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283968" y="980728"/>
            <a:ext cx="194421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/PwModify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/view/my/ModiPw.jsp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23928" y="10527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15616" y="5373216"/>
            <a:ext cx="194421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/InfoUpdate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483768" y="486092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27584" y="5085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004048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1" y="940994"/>
            <a:ext cx="21907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</a:t>
            </a:r>
            <a:r>
              <a:rPr lang="ko-KR" altLang="en-US" sz="1000" smtClean="0"/>
              <a:t>비밀번호 입력 페이지에서 일치하는 비밀번호를 입력하고 확인을 눌렀을 때 해당 페이지로 이동할 수 있다</a:t>
            </a:r>
            <a:r>
              <a:rPr lang="en-US" altLang="ko-KR" sz="1000" smtClean="0"/>
              <a:t>. </a:t>
            </a:r>
          </a:p>
          <a:p>
            <a:endParaRPr lang="en-US" altLang="ko-KR" sz="1000" dirty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비밀번호를 변경하고자 하는 회원이 비밀번호 변경하기 버튼을 눌렀을 때 비밀번호 변경 페이지로 이동 할 수 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정보를 수정하고자 하는 회원이 해당 정보에 새로운 값을 입력하고 수정을 누를 때</a:t>
            </a:r>
            <a:r>
              <a:rPr lang="en-US" altLang="ko-KR" sz="1000" smtClean="0"/>
              <a:t>, </a:t>
            </a:r>
            <a:r>
              <a:rPr lang="ko-KR" altLang="en-US" sz="1000" smtClean="0"/>
              <a:t>데이터베이스의 해당 정보에 수정된 정보가 저장된다</a:t>
            </a:r>
            <a:r>
              <a:rPr lang="en-US" altLang="ko-KR" sz="1000" smtClean="0"/>
              <a:t>.</a:t>
            </a:r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611560" y="10527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99025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804248" y="4149080"/>
          <a:ext cx="215831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/updatePw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upw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/view/my/ModiPw.jsp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" name="Picture 2" descr="C:\Users\hong\Desktop\mediQ\ggs\doc\0.공용폴더\05 와이어프레임\마이페이지_0701\03. 비밀번호 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2103215"/>
            <a:ext cx="5389008" cy="370205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644008" y="1556792"/>
            <a:ext cx="194421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/updatePw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</a:t>
            </a:r>
            <a:r>
              <a:rPr lang="ko-KR" altLang="en-US" sz="1000" smtClean="0">
                <a:solidFill>
                  <a:schemeClr val="tx1"/>
                </a:solidFill>
              </a:rPr>
              <a:t>파라미터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: upw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3.View : ModiPwSuccess.jsp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00192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꺾인 연결선 8"/>
          <p:cNvCxnSpPr>
            <a:endCxn id="8" idx="4"/>
          </p:cNvCxnSpPr>
          <p:nvPr/>
        </p:nvCxnSpPr>
        <p:spPr>
          <a:xfrm flipV="1">
            <a:off x="4211960" y="3306018"/>
            <a:ext cx="2258138" cy="8430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801" y="940994"/>
            <a:ext cx="21907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</a:t>
            </a:r>
            <a:r>
              <a:rPr lang="ko-KR" altLang="en-US" sz="1000" smtClean="0"/>
              <a:t>비밀번호 입력 페이지에서 일치하는 비밀번호를 입력하고 확인을 눌렀을 때 해당 페이지로 이동할 수 있다</a:t>
            </a:r>
            <a:r>
              <a:rPr lang="en-US" altLang="ko-KR" sz="1000" smtClean="0"/>
              <a:t>. 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사용자가 변경할 비밀번호를 입력하고 변경하기 버튼을 누를 때</a:t>
            </a:r>
            <a:r>
              <a:rPr lang="en-US" altLang="ko-KR" sz="1000" smtClean="0"/>
              <a:t>, </a:t>
            </a:r>
            <a:r>
              <a:rPr lang="ko-KR" altLang="en-US" sz="1000" smtClean="0"/>
              <a:t>새 비밀번호 입력 값과 새 비밀번호 확인 값을 일치여부를 확인하여 그 값을 비밀번호로 저장할 수 있다</a:t>
            </a:r>
            <a:r>
              <a:rPr lang="en-US" altLang="ko-KR" sz="1000" smtClean="0"/>
              <a:t>.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5580112" y="357301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1693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smtClean="0"/>
                        <a:t>ModiPwSuccess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/view/my/ModiPwSuccess.jsp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9218" name="Picture 2" descr="C:\Users\hong\Desktop\mediQ\ggs\doc\0.공용폴더\05 와이어프레임\마이페이지_0701\04. 비밀번호 변경 성공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5922192" cy="4008437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483768" y="3980350"/>
            <a:ext cx="21602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542097" y="364787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27584" y="4005064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rot="5400000" flipH="1" flipV="1">
            <a:off x="1976706" y="3439674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49508" y="928671"/>
            <a:ext cx="2237330" cy="81560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로그인 버튼을 </a:t>
            </a:r>
            <a:r>
              <a:rPr lang="ko-KR" altLang="en-US" sz="1000" dirty="0" smtClean="0"/>
              <a:t>누르면 로그인 </a:t>
            </a:r>
            <a:r>
              <a:rPr lang="ko-KR" altLang="en-US" sz="1000" smtClean="0"/>
              <a:t>페이지로 이동한다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4427984" y="126876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새 비밀번호로 다시 로그인하게끔 로그아웃 처리하는 </a:t>
            </a:r>
            <a:r>
              <a:rPr lang="ko-KR" altLang="en-US" sz="1000" dirty="0" smtClean="0">
                <a:solidFill>
                  <a:schemeClr val="tx1"/>
                </a:solidFill>
              </a:rPr>
              <a:t>과정을 명시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 Team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/MyTeamDetail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FavorTeam,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AnoTeam, MatchScore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MyTeamDetail.jsp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170" name="Picture 2" descr="C:\Users\hong\Desktop\mediQ\ggs\doc\0.공용폴더\05 와이어프레임\마이페이지_0701\04. MyTeam상세정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02" y="1953998"/>
            <a:ext cx="5449474" cy="3343234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5580112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3928" y="126876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파라미터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선호팀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=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FavorTeam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// </a:t>
            </a:r>
            <a:r>
              <a:rPr lang="ko-KR" altLang="en-US" sz="900" dirty="0" smtClean="0">
                <a:solidFill>
                  <a:schemeClr val="tx1"/>
                </a:solidFill>
              </a:rPr>
              <a:t>누적 실적만 보여주기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148064" y="2492896"/>
            <a:ext cx="50405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585998" y="472514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076056" y="5229200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35896" y="530120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파라미터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선호팀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=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FavorTeam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어웨이팀번호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=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AnoTeam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상대전적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=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MatchScore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// </a:t>
            </a:r>
            <a:r>
              <a:rPr lang="ko-KR" altLang="en-US" sz="900" dirty="0" smtClean="0">
                <a:solidFill>
                  <a:schemeClr val="tx1"/>
                </a:solidFill>
              </a:rPr>
              <a:t>누적 </a:t>
            </a:r>
            <a:r>
              <a:rPr lang="en-US" altLang="ko-KR" sz="900" dirty="0" smtClean="0">
                <a:solidFill>
                  <a:schemeClr val="tx1"/>
                </a:solidFill>
              </a:rPr>
              <a:t>+ 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49508" y="928671"/>
            <a:ext cx="2237330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Main </a:t>
            </a:r>
            <a:r>
              <a:rPr lang="ko-KR" altLang="en-US" sz="1000" smtClean="0"/>
              <a:t>페이지</a:t>
            </a:r>
            <a:endParaRPr lang="en-US" altLang="ko-KR" sz="1000" smtClean="0"/>
          </a:p>
          <a:p>
            <a:pPr marL="228600" indent="-228600"/>
            <a:r>
              <a:rPr lang="en-US" altLang="ko-KR" sz="1000" smtClean="0"/>
              <a:t>MyTeam </a:t>
            </a:r>
            <a:r>
              <a:rPr lang="ko-KR" altLang="en-US" sz="1000" smtClean="0"/>
              <a:t>상세정보 항목을 클릭했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을 때 해당페이지가 출력된다</a:t>
            </a:r>
            <a:r>
              <a:rPr lang="en-US" altLang="ko-KR" sz="1000" smtClean="0"/>
              <a:t>. </a:t>
            </a:r>
          </a:p>
          <a:p>
            <a:pPr marL="228600" indent="-228600"/>
            <a:endParaRPr lang="en-US" altLang="ko-KR" sz="1000" smtClean="0"/>
          </a:p>
          <a:p>
            <a:pPr marL="228600" indent="-228600"/>
            <a:r>
              <a:rPr lang="en-US" altLang="ko-KR" sz="1000" smtClean="0"/>
              <a:t>2. </a:t>
            </a:r>
            <a:r>
              <a:rPr lang="ko-KR" altLang="en-US" sz="1000" smtClean="0"/>
              <a:t>회원가입 시 회원이 선호하는 팀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을 저장했다면 현재 페이지에서 선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호팀의 성적을 출력할 수 있다</a:t>
            </a:r>
            <a:r>
              <a:rPr lang="en-US" altLang="ko-KR" sz="1000" smtClean="0"/>
              <a:t>.</a:t>
            </a:r>
          </a:p>
          <a:p>
            <a:pPr marL="228600" indent="-228600"/>
            <a:endParaRPr lang="en-US" altLang="ko-KR" sz="1000" smtClean="0"/>
          </a:p>
          <a:p>
            <a:pPr marL="228600" indent="-228600"/>
            <a:r>
              <a:rPr lang="en-US" altLang="ko-KR" sz="1000" smtClean="0"/>
              <a:t>3. </a:t>
            </a:r>
            <a:r>
              <a:rPr lang="ko-KR" altLang="en-US" sz="1000" smtClean="0"/>
              <a:t>회원이</a:t>
            </a:r>
            <a:r>
              <a:rPr lang="en-US" altLang="ko-KR" sz="1000" smtClean="0"/>
              <a:t> </a:t>
            </a:r>
            <a:r>
              <a:rPr lang="ko-KR" altLang="en-US" sz="1000" smtClean="0"/>
              <a:t>카테고리 항목으로 분류된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상대팀을 선택할 경우 선호하는 팀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과 </a:t>
            </a:r>
            <a:r>
              <a:rPr lang="en-US" altLang="ko-KR" sz="1000" smtClean="0"/>
              <a:t>My Team </a:t>
            </a:r>
            <a:r>
              <a:rPr lang="ko-KR" altLang="en-US" sz="1000" smtClean="0"/>
              <a:t>과의 상대 전적을 비교 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분석 한 결과를 확인해 볼 수 있다</a:t>
            </a:r>
            <a:r>
              <a:rPr lang="en-US" altLang="ko-KR" sz="1000" smtClean="0"/>
              <a:t>.</a:t>
            </a:r>
            <a:endParaRPr lang="ko-KR" altLang="en-US" sz="900" dirty="0"/>
          </a:p>
        </p:txBody>
      </p:sp>
      <p:sp>
        <p:nvSpPr>
          <p:cNvPr id="22" name="타원 21"/>
          <p:cNvSpPr/>
          <p:nvPr/>
        </p:nvSpPr>
        <p:spPr>
          <a:xfrm>
            <a:off x="755576" y="14847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835696" y="1104102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선호팀</a:t>
            </a:r>
            <a:r>
              <a:rPr lang="ko-KR" altLang="en-US" sz="900" dirty="0" smtClean="0">
                <a:solidFill>
                  <a:schemeClr val="tx1"/>
                </a:solidFill>
              </a:rPr>
              <a:t> 없으면 </a:t>
            </a:r>
            <a:r>
              <a:rPr lang="en-US" altLang="ko-KR" sz="900" dirty="0" smtClean="0">
                <a:solidFill>
                  <a:schemeClr val="tx1"/>
                </a:solidFill>
              </a:rPr>
              <a:t>alert</a:t>
            </a:r>
            <a:r>
              <a:rPr lang="ko-KR" altLang="en-US" sz="900" dirty="0" smtClean="0">
                <a:solidFill>
                  <a:schemeClr val="tx1"/>
                </a:solidFill>
              </a:rPr>
              <a:t>등으로 메시지 출력 </a:t>
            </a:r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선호팀이</a:t>
            </a:r>
            <a:r>
              <a:rPr lang="ko-KR" altLang="en-US" sz="900" dirty="0" smtClean="0">
                <a:solidFill>
                  <a:schemeClr val="tx1"/>
                </a:solidFill>
              </a:rPr>
              <a:t> 없습니다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!”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1316" y="5134574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ajax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쓸수도</a:t>
            </a:r>
            <a:r>
              <a:rPr lang="ko-KR" altLang="en-US" sz="900" dirty="0" smtClean="0">
                <a:solidFill>
                  <a:schemeClr val="tx1"/>
                </a:solidFill>
              </a:rPr>
              <a:t> 있고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아닐수도</a:t>
            </a:r>
            <a:r>
              <a:rPr lang="ko-KR" altLang="en-US" sz="900" dirty="0" smtClean="0">
                <a:solidFill>
                  <a:schemeClr val="tx1"/>
                </a:solidFill>
              </a:rPr>
              <a:t> 있고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Team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경기일정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/MyTeamSch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TeamSch, FavorTeam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MyTeamSch.jsp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8194" name="Picture 2" descr="C:\Users\hong\Desktop\mediQ\ggs\doc\0.공용폴더\05 와이어프레임\마이페이지_0701\05. MyTeam경기일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6192688" cy="3799195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611560" y="155679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9508" y="928671"/>
            <a:ext cx="223733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Main </a:t>
            </a:r>
            <a:r>
              <a:rPr lang="ko-KR" altLang="en-US" sz="1000" smtClean="0"/>
              <a:t>페이지</a:t>
            </a:r>
            <a:endParaRPr lang="en-US" altLang="ko-KR" sz="1000" smtClean="0"/>
          </a:p>
          <a:p>
            <a:pPr marL="228600" indent="-228600"/>
            <a:r>
              <a:rPr lang="en-US" altLang="ko-KR" sz="1000" smtClean="0"/>
              <a:t>MyTeam </a:t>
            </a:r>
            <a:r>
              <a:rPr lang="ko-KR" altLang="en-US" sz="1000" smtClean="0"/>
              <a:t>경기일정 항목을 클릭했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을 때 해당페이지가 출력된다</a:t>
            </a:r>
            <a:r>
              <a:rPr lang="en-US" altLang="ko-KR" sz="1000" smtClean="0"/>
              <a:t>. </a:t>
            </a:r>
          </a:p>
          <a:p>
            <a:pPr marL="228600" indent="-228600"/>
            <a:endParaRPr lang="en-US" altLang="ko-KR" sz="1000" smtClean="0"/>
          </a:p>
          <a:p>
            <a:pPr marL="228600" indent="-228600"/>
            <a:r>
              <a:rPr lang="en-US" altLang="ko-KR" sz="1000" smtClean="0"/>
              <a:t>2. </a:t>
            </a:r>
            <a:r>
              <a:rPr lang="ko-KR" altLang="en-US" sz="1000" smtClean="0"/>
              <a:t>출력되는 경기일정의 범위는 현재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날로부터 </a:t>
            </a:r>
            <a:r>
              <a:rPr lang="en-US" altLang="ko-KR" sz="1000" smtClean="0"/>
              <a:t>5</a:t>
            </a:r>
            <a:r>
              <a:rPr lang="ko-KR" altLang="en-US" sz="1000" smtClean="0"/>
              <a:t>번 이후의 날로 한다</a:t>
            </a:r>
            <a:r>
              <a:rPr lang="en-US" altLang="ko-KR" sz="1000" smtClean="0"/>
              <a:t>.</a:t>
            </a:r>
          </a:p>
        </p:txBody>
      </p:sp>
      <p:sp>
        <p:nvSpPr>
          <p:cNvPr id="14" name="타원 13"/>
          <p:cNvSpPr/>
          <p:nvPr/>
        </p:nvSpPr>
        <p:spPr>
          <a:xfrm>
            <a:off x="611560" y="314096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75656" y="3933056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요청 </a:t>
            </a:r>
            <a:r>
              <a:rPr lang="en-US" altLang="ko-KR" sz="900" dirty="0" smtClean="0">
                <a:solidFill>
                  <a:schemeClr val="tx1"/>
                </a:solidFill>
              </a:rPr>
              <a:t>: /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MyTeamSch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파라미터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경기일정 </a:t>
            </a:r>
            <a:r>
              <a:rPr lang="en-US" altLang="ko-KR" sz="900" dirty="0" smtClean="0">
                <a:solidFill>
                  <a:schemeClr val="tx1"/>
                </a:solidFill>
              </a:rPr>
              <a:t>=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TeamSch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선호팀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=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FavorTeam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// </a:t>
            </a:r>
            <a:r>
              <a:rPr lang="ko-KR" altLang="en-US" sz="900" dirty="0" smtClean="0">
                <a:solidFill>
                  <a:schemeClr val="tx1"/>
                </a:solidFill>
              </a:rPr>
              <a:t>달력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가는방향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99592" y="3645024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1064</Words>
  <Application>Microsoft Office PowerPoint</Application>
  <PresentationFormat>화면 슬라이드 쇼(4:3)</PresentationFormat>
  <Paragraphs>325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175</cp:revision>
  <dcterms:created xsi:type="dcterms:W3CDTF">2020-06-29T05:13:10Z</dcterms:created>
  <dcterms:modified xsi:type="dcterms:W3CDTF">2020-07-03T03:31:53Z</dcterms:modified>
</cp:coreProperties>
</file>