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naver.com/search.naver?sm=tab_hty.top&amp;where=nexearch&amp;query=kbo+%EC%84%A0%EC%88%98+%EC%88%9C%EC%9C%84&amp;oquery=%EC%84%A0%EB%B0%9C&amp;tqi=UY12Wwp0J1sssdw1OVhssssssBV-452564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42132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  <a:defRPr lang="ko-KR" altLang="en-US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팀을 선택하면 해당 팀의 상세정보를 볼 수 있는 페이지로 이동한다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8799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00138"/>
              </p:ext>
            </p:extLst>
          </p:nvPr>
        </p:nvGraphicFramePr>
        <p:xfrm>
          <a:off x="6754712" y="3356992"/>
          <a:ext cx="2158313" cy="32253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465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8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50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teaminfo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68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826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information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802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</a:t>
                      </a:r>
                      <a:r>
                        <a:rPr lang="ko-KR" altLang="en-US" sz="1200" dirty="0" smtClean="0"/>
                        <a:t>입력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smtClean="0"/>
                        <a:t>없음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  </a:t>
                      </a:r>
                      <a:r>
                        <a:rPr lang="ko-KR" altLang="en-US" sz="1200" dirty="0" smtClean="0"/>
                        <a:t>출력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en-US" altLang="ko-KR" sz="1200" dirty="0" err="1" smtClean="0"/>
                        <a:t>teamInfo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팀정보</a:t>
                      </a:r>
                      <a:r>
                        <a:rPr lang="en-US" altLang="ko-KR" sz="1200" dirty="0" smtClean="0"/>
                        <a:t>-List</a:t>
                      </a:r>
                      <a:r>
                        <a:rPr lang="ko-KR" altLang="en-US" sz="1200" dirty="0" smtClean="0"/>
                        <a:t>타입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41336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16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34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teamlist.jsp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" name="Picture 2" descr="C:\Users\hong\Downloads\[Copy of 강동혁 Copy of wild_goose] 팀목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12" y="1722388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971600" y="371011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259632" y="4163201"/>
            <a:ext cx="2736304" cy="832272"/>
            <a:chOff x="1259632" y="4163201"/>
            <a:chExt cx="2736304" cy="832272"/>
          </a:xfrm>
        </p:grpSpPr>
        <p:sp>
          <p:nvSpPr>
            <p:cNvPr id="2" name="직사각형 1"/>
            <p:cNvSpPr/>
            <p:nvPr/>
          </p:nvSpPr>
          <p:spPr>
            <a:xfrm>
              <a:off x="1527992" y="4293097"/>
              <a:ext cx="2467944" cy="702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Request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teamDetail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Controller :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information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Parameter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teamName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팀이름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view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teamDetail.jsp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 flipH="1" flipV="1">
              <a:off x="1259632" y="4163201"/>
              <a:ext cx="268360" cy="1298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918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hong\Downloads\[Copy of 강동혁 Copy of wild_goose] 팀 상세 정보 (3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64123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  <a:defRPr lang="ko-KR" altLang="en-US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 기록은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10~15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목록으로 나타난다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  <a:defRPr lang="ko-KR" altLang="en-US"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900" dirty="0" smtClean="0"/>
                        <a:t>2. </a:t>
                      </a:r>
                      <a:r>
                        <a:rPr lang="ko-KR" altLang="en-US" sz="900" dirty="0" smtClean="0"/>
                        <a:t>총 </a:t>
                      </a: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개의 페이지 번호를 볼 수 있으며 현재 페이지는 파란색으로 표시된다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 화살표를 누르면 다음 번호의 페이지를 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볼 수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번호를 누르면 해당 번호의 페이지를 볼 수 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3377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팀정보목록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팀상세정보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7596"/>
              </p:ext>
            </p:extLst>
          </p:nvPr>
        </p:nvGraphicFramePr>
        <p:xfrm>
          <a:off x="6804248" y="3429000"/>
          <a:ext cx="2158313" cy="31016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44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28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41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teamDetail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276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information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982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en-US" altLang="ko-KR" sz="1000" dirty="0" err="1" smtClean="0"/>
                        <a:t>teamName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팀이름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출력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en-US" altLang="ko-KR" sz="1000" dirty="0" err="1" smtClean="0"/>
                        <a:t>teamInfo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팀정보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        </a:t>
                      </a:r>
                      <a:r>
                        <a:rPr lang="en-US" altLang="ko-KR" sz="1000" dirty="0" err="1" smtClean="0"/>
                        <a:t>teamResult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팀누적실적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         </a:t>
                      </a:r>
                      <a:r>
                        <a:rPr lang="en-US" altLang="ko-KR" sz="1000" baseline="0" dirty="0" err="1" smtClean="0"/>
                        <a:t>teamRecord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err="1" smtClean="0"/>
                        <a:t>팀경기실적</a:t>
                      </a:r>
                      <a:r>
                        <a:rPr lang="en-US" altLang="ko-KR" sz="1000" baseline="0" dirty="0" smtClean="0"/>
                        <a:t>-list)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19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98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teamDtail.jsp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987824" y="486916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115616" y="407707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327636" y="2846722"/>
            <a:ext cx="3247728" cy="2022438"/>
            <a:chOff x="768170" y="4552634"/>
            <a:chExt cx="3247728" cy="2022438"/>
          </a:xfrm>
        </p:grpSpPr>
        <p:sp>
          <p:nvSpPr>
            <p:cNvPr id="10" name="직사각형 9"/>
            <p:cNvSpPr/>
            <p:nvPr/>
          </p:nvSpPr>
          <p:spPr>
            <a:xfrm>
              <a:off x="1547954" y="4552634"/>
              <a:ext cx="2467944" cy="985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Request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teamDetail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Controller :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information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Parameter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teamName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팀이름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       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nowPage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페이지번호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view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teamDetail.jsp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>
              <a:off x="768170" y="5538466"/>
              <a:ext cx="759822" cy="103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429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24710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  <a:defRPr lang="ko-KR" altLang="en-US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팀을 선택하면 선수목록이 선택한 팀에 소속된 선수 목록으로 변경된다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  <a:defRPr lang="ko-KR" altLang="en-US"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+mj-lt"/>
                        <a:buNone/>
                        <a:defRPr lang="ko-KR" altLang="en-US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선수를 선택하면 해당 선수의 상세정보 페이지로 이동한다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6704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35752"/>
              </p:ext>
            </p:extLst>
          </p:nvPr>
        </p:nvGraphicFramePr>
        <p:xfrm>
          <a:off x="6781801" y="2564905"/>
          <a:ext cx="2158313" cy="35388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4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3100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playerList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260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20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information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741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428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en-US" altLang="ko-KR" sz="1000" dirty="0" err="1" smtClean="0"/>
                        <a:t>teamName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팀이름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000" baseline="0" dirty="0" smtClean="0"/>
                        <a:t>출력 </a:t>
                      </a:r>
                      <a:r>
                        <a:rPr lang="en-US" altLang="ko-KR" sz="1000" baseline="0" dirty="0" smtClean="0"/>
                        <a:t>– </a:t>
                      </a:r>
                      <a:r>
                        <a:rPr lang="en-US" altLang="ko-KR" sz="1000" baseline="0" dirty="0" err="1" smtClean="0"/>
                        <a:t>playerList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err="1" smtClean="0"/>
                        <a:t>팀선수정보</a:t>
                      </a:r>
                      <a:r>
                        <a:rPr lang="en-US" altLang="ko-KR" sz="1000" baseline="0" dirty="0" smtClean="0"/>
                        <a:t>-list</a:t>
                      </a:r>
                      <a:r>
                        <a:rPr lang="ko-KR" altLang="en-US" sz="1000" baseline="0" dirty="0" smtClean="0"/>
                        <a:t>타입</a:t>
                      </a:r>
                      <a:r>
                        <a:rPr lang="en-US" altLang="ko-KR" sz="10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     </a:t>
                      </a:r>
                      <a:r>
                        <a:rPr lang="en-US" altLang="ko-KR" sz="1000" baseline="0" dirty="0" smtClean="0"/>
                        <a:t>   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</a:txBody>
                  <a:tcPr marL="68580" marR="68580"/>
                </a:tc>
              </a:tr>
              <a:tr h="42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42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playerList.jsp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" name="Picture 5" descr="C:\Users\hong\Downloads\[Copy of 강동혁 Copy of wild_goose] 선수 목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" y="2117836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781466" y="2852936"/>
            <a:ext cx="5230694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11560" y="254677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187624" y="400506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043608" y="1831596"/>
            <a:ext cx="3220132" cy="877324"/>
            <a:chOff x="775804" y="4293097"/>
            <a:chExt cx="3220132" cy="877324"/>
          </a:xfrm>
        </p:grpSpPr>
        <p:sp>
          <p:nvSpPr>
            <p:cNvPr id="10" name="직사각형 9"/>
            <p:cNvSpPr/>
            <p:nvPr/>
          </p:nvSpPr>
          <p:spPr>
            <a:xfrm>
              <a:off x="1527992" y="4293097"/>
              <a:ext cx="2467944" cy="702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Request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playerList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Controller :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information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Parameter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teamName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팀이름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view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playerList.jsp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10" idx="1"/>
            </p:cNvCxnSpPr>
            <p:nvPr/>
          </p:nvCxnSpPr>
          <p:spPr>
            <a:xfrm flipH="1">
              <a:off x="775804" y="4644285"/>
              <a:ext cx="752188" cy="5261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1613648" y="3933056"/>
            <a:ext cx="3463258" cy="1008112"/>
            <a:chOff x="532678" y="4293097"/>
            <a:chExt cx="3463258" cy="1008112"/>
          </a:xfrm>
        </p:grpSpPr>
        <p:sp>
          <p:nvSpPr>
            <p:cNvPr id="15" name="직사각형 14"/>
            <p:cNvSpPr/>
            <p:nvPr/>
          </p:nvSpPr>
          <p:spPr>
            <a:xfrm>
              <a:off x="1527992" y="4293097"/>
              <a:ext cx="2467944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Request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playerDetail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Controller :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information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Parameter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playerNo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선수번호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               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view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playerDetail.jsp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5" idx="1"/>
            </p:cNvCxnSpPr>
            <p:nvPr/>
          </p:nvCxnSpPr>
          <p:spPr>
            <a:xfrm flipH="1" flipV="1">
              <a:off x="532678" y="4627241"/>
              <a:ext cx="995314" cy="1699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429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ong\Downloads\[Copy of 강동혁 Copy of wild_goose] 선수 상세 정보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8039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  <a:defRPr lang="ko-KR" altLang="en-US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목록으로를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선택하면 현재 선수의 소속팀의 선수목록 페이지로 이동한다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  <a:defRPr lang="ko-KR" altLang="en-US"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  <a:defRPr lang="ko-KR" altLang="en-US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 기록은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10~15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목록으로 나타난다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  <a:defRPr lang="ko-KR" altLang="en-US"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900" dirty="0" smtClean="0"/>
                        <a:t>3. </a:t>
                      </a:r>
                      <a:r>
                        <a:rPr lang="ko-KR" altLang="en-US" sz="900" dirty="0" smtClean="0"/>
                        <a:t>총 </a:t>
                      </a:r>
                      <a:r>
                        <a:rPr lang="en-US" altLang="ko-KR" sz="900" dirty="0" smtClean="0"/>
                        <a:t>10</a:t>
                      </a:r>
                      <a:r>
                        <a:rPr lang="ko-KR" altLang="en-US" sz="900" dirty="0" smtClean="0"/>
                        <a:t>개의 페이지 번호를 볼 수 있으며 현재 페이지는 파란색으로 표시된다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 화살표를 누르면 다음 번호의 페이지를 </a:t>
                      </a:r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900" dirty="0" smtClean="0"/>
                        <a:t>볼 수 있고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번호를 누르면 해당 번호의 페이지를 볼 수 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 smtClean="0"/>
                    </a:p>
                    <a:p>
                      <a:pPr marL="228600" indent="-228600" algn="l" latinLnBrk="1">
                        <a:buAutoNum type="arabicPeriod"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36967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선수목록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92039"/>
              </p:ext>
            </p:extLst>
          </p:nvPr>
        </p:nvGraphicFramePr>
        <p:xfrm>
          <a:off x="6876256" y="3501008"/>
          <a:ext cx="2158313" cy="3096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490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574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playerDetail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433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57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information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1292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4361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입력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en-US" altLang="ko-KR" sz="1000" dirty="0" err="1" smtClean="0"/>
                        <a:t>teamName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팀이름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        </a:t>
                      </a:r>
                      <a:r>
                        <a:rPr lang="en-US" altLang="ko-KR" sz="1000" dirty="0" err="1" smtClean="0"/>
                        <a:t>playerInfo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선수정보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         </a:t>
                      </a:r>
                      <a:r>
                        <a:rPr lang="en-US" altLang="ko-KR" sz="1000" dirty="0" err="1" smtClean="0"/>
                        <a:t>playerRecord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선수의 경기 기록 </a:t>
                      </a:r>
                      <a:r>
                        <a:rPr lang="en-US" altLang="ko-KR" sz="1000" dirty="0" smtClean="0"/>
                        <a:t>– list</a:t>
                      </a:r>
                      <a:r>
                        <a:rPr lang="ko-KR" altLang="en-US" sz="1000" dirty="0" smtClean="0"/>
                        <a:t>타입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 marL="68580" marR="6858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3502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playerDetail.jsp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652120" y="2320231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403648" y="393305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15816" y="494116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398962" y="1312119"/>
            <a:ext cx="3302922" cy="1074464"/>
            <a:chOff x="1527992" y="4293097"/>
            <a:chExt cx="3302922" cy="1074464"/>
          </a:xfrm>
        </p:grpSpPr>
        <p:sp>
          <p:nvSpPr>
            <p:cNvPr id="11" name="직사각형 10"/>
            <p:cNvSpPr/>
            <p:nvPr/>
          </p:nvSpPr>
          <p:spPr>
            <a:xfrm>
              <a:off x="1527992" y="4293097"/>
              <a:ext cx="2467944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Request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playerList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Controller :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information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Parameter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teamName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팀이름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                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view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playerList.jsp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3"/>
              <a:endCxn id="6" idx="1"/>
            </p:cNvCxnSpPr>
            <p:nvPr/>
          </p:nvCxnSpPr>
          <p:spPr>
            <a:xfrm>
              <a:off x="3995936" y="4797153"/>
              <a:ext cx="834978" cy="5704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3327636" y="2918730"/>
            <a:ext cx="3247728" cy="2022438"/>
            <a:chOff x="768170" y="4552634"/>
            <a:chExt cx="3247728" cy="2022438"/>
          </a:xfrm>
        </p:grpSpPr>
        <p:sp>
          <p:nvSpPr>
            <p:cNvPr id="18" name="직사각형 17"/>
            <p:cNvSpPr/>
            <p:nvPr/>
          </p:nvSpPr>
          <p:spPr>
            <a:xfrm>
              <a:off x="1547954" y="4552634"/>
              <a:ext cx="2467944" cy="985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Request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playerDetail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Controller :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information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Parameter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playerNo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선수번호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            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nowPage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페이지번호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view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playerDetail.jsp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768170" y="5538466"/>
              <a:ext cx="759822" cy="103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429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033521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  <a:defRPr lang="ko-KR" altLang="en-US"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타자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투수를 누르면 해당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포지션의 각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항목에 대한 순위 목록이 나타난다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기본은 타자목록이다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  <a:defRPr lang="ko-KR" altLang="en-US"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None/>
                        <a:defRPr lang="ko-KR" altLang="en-US"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순위는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가지 항목으로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위까지 나타난다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736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99s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선수 순위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19724"/>
              </p:ext>
            </p:extLst>
          </p:nvPr>
        </p:nvGraphicFramePr>
        <p:xfrm>
          <a:off x="6781801" y="2298698"/>
          <a:ext cx="2158313" cy="4255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94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35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49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playerRank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21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35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information</a:t>
                      </a:r>
                      <a:endParaRPr lang="ko-KR" altLang="en-US" sz="1000" dirty="0" smtClean="0"/>
                    </a:p>
                  </a:txBody>
                  <a:tcPr marL="68580" marR="68580"/>
                </a:tc>
              </a:tr>
              <a:tr h="5005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Parameter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543274"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입력 </a:t>
                      </a:r>
                      <a:r>
                        <a:rPr lang="en-US" altLang="ko-KR" sz="900" dirty="0" smtClean="0"/>
                        <a:t>– position(</a:t>
                      </a:r>
                      <a:r>
                        <a:rPr lang="ko-KR" altLang="en-US" sz="900" dirty="0" smtClean="0"/>
                        <a:t>타자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투수</a:t>
                      </a:r>
                      <a:r>
                        <a:rPr lang="en-US" altLang="ko-KR" sz="9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출력 </a:t>
                      </a:r>
                      <a:r>
                        <a:rPr lang="en-US" altLang="ko-KR" sz="900" dirty="0" smtClean="0"/>
                        <a:t>– </a:t>
                      </a:r>
                      <a:r>
                        <a:rPr lang="ko-KR" altLang="en-US" sz="900" dirty="0" smtClean="0"/>
                        <a:t>타자</a:t>
                      </a:r>
                      <a:r>
                        <a:rPr lang="en-US" altLang="ko-KR" sz="900" dirty="0" smtClean="0"/>
                        <a:t>(batter)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– </a:t>
                      </a:r>
                      <a:r>
                        <a:rPr lang="ko-KR" altLang="en-US" sz="900" dirty="0" smtClean="0"/>
                        <a:t>타율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홈런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타점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         </a:t>
                      </a:r>
                      <a:r>
                        <a:rPr lang="ko-KR" altLang="en-US" sz="900" dirty="0" smtClean="0"/>
                        <a:t>투수</a:t>
                      </a:r>
                      <a:r>
                        <a:rPr lang="en-US" altLang="ko-KR" sz="900" dirty="0" smtClean="0"/>
                        <a:t>(pitcher)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– </a:t>
                      </a:r>
                      <a:r>
                        <a:rPr lang="ko-KR" altLang="en-US" sz="900" dirty="0" smtClean="0"/>
                        <a:t>평균자책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다승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세이브</a:t>
                      </a:r>
                      <a:endParaRPr lang="en-US" altLang="ko-KR" sz="9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68580" marR="68580"/>
                </a:tc>
              </a:tr>
              <a:tr h="444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View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444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playerRank.jsp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" name="Picture 3" descr="C:\Users\hong\Downloads\[Copy of 강동혁 Copy of wild_goose] 선수 순위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17836"/>
            <a:ext cx="6480000" cy="39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1043608" y="254677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475656" y="1316602"/>
            <a:ext cx="3881846" cy="1392318"/>
            <a:chOff x="134052" y="4552634"/>
            <a:chExt cx="3881846" cy="1392318"/>
          </a:xfrm>
        </p:grpSpPr>
        <p:sp>
          <p:nvSpPr>
            <p:cNvPr id="8" name="직사각형 7"/>
            <p:cNvSpPr/>
            <p:nvPr/>
          </p:nvSpPr>
          <p:spPr>
            <a:xfrm>
              <a:off x="1547954" y="4552634"/>
              <a:ext cx="2467944" cy="985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Request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playerRank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Controller :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information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Parameter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: position(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타자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투수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view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playerRank.jsp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8" idx="1"/>
            </p:cNvCxnSpPr>
            <p:nvPr/>
          </p:nvCxnSpPr>
          <p:spPr>
            <a:xfrm flipH="1">
              <a:off x="134052" y="5045550"/>
              <a:ext cx="1413902" cy="8994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043608" y="3794974"/>
            <a:ext cx="583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참고 사이트 </a:t>
            </a:r>
            <a:r>
              <a:rPr lang="en-US" altLang="ko-KR" sz="1050" dirty="0" smtClean="0"/>
              <a:t>: </a:t>
            </a:r>
            <a:r>
              <a:rPr lang="en-US" altLang="ko-KR" sz="1050" dirty="0">
                <a:hlinkClick r:id="rId3"/>
              </a:rPr>
              <a:t>https://search.naver.com/search.naver?sm=tab_hty.top&amp;where=nexearch&amp;query=kbo+%EC%84%A0%EC%88%98+%EC%88%9C%EC%9C%84&amp;oquery=%EC%84%A0%EB%B0%9C&amp;tqi=UY12Wwp0J1sssdw1OVhssssssBV-452564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13429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506</Words>
  <Application>Microsoft Office PowerPoint</Application>
  <PresentationFormat>화면 슬라이드 쇼(4:3)</PresentationFormat>
  <Paragraphs>149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15</cp:revision>
  <dcterms:created xsi:type="dcterms:W3CDTF">2020-06-29T05:13:10Z</dcterms:created>
  <dcterms:modified xsi:type="dcterms:W3CDTF">2020-07-03T04:59:18Z</dcterms:modified>
</cp:coreProperties>
</file>