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1608848"/>
              </p:ext>
            </p:extLst>
          </p:nvPr>
        </p:nvGraphicFramePr>
        <p:xfrm>
          <a:off x="6786578" y="486916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/joinFrm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/mailAuth1 /mailAuth2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/joinProc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joinFrm.jsp 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49508" y="928671"/>
            <a:ext cx="2237330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폼 양식에 맞추어 아이디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 확인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닉네임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생년월일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성별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선호팀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이메일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인증번호를 입력한다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900" dirty="0" smtClean="0"/>
              <a:t>버튼을 누르면 데이터에 저장된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아이디와 아이디 중복여부를 체크한다 </a:t>
            </a:r>
            <a:r>
              <a:rPr lang="en-US" altLang="ko-KR" sz="900" dirty="0" smtClean="0"/>
              <a:t>. </a:t>
            </a:r>
          </a:p>
          <a:p>
            <a:r>
              <a:rPr lang="en-US" altLang="ko-KR" sz="900" dirty="0" smtClean="0"/>
              <a:t>2-1. </a:t>
            </a:r>
            <a:r>
              <a:rPr lang="ko-KR" altLang="en-US" sz="900" dirty="0" smtClean="0"/>
              <a:t>중복되는 아이디 일시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중복되는 아이디입니다</a:t>
            </a:r>
            <a:r>
              <a:rPr lang="en-US" altLang="ko-KR" sz="900" dirty="0" smtClean="0"/>
              <a:t>.” </a:t>
            </a:r>
            <a:r>
              <a:rPr lang="ko-KR" altLang="en-US" sz="900" dirty="0" smtClean="0"/>
              <a:t>라는</a:t>
            </a:r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ko-KR" altLang="en-US" sz="900" dirty="0" smtClean="0"/>
              <a:t>메세지가 뜬다</a:t>
            </a:r>
            <a:r>
              <a:rPr lang="en-US" altLang="ko-KR" sz="900" dirty="0" smtClean="0"/>
              <a:t>.</a:t>
            </a:r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 이메일 중복을 확인 후 이메일 주소로 인증번호가 발송 된다</a:t>
            </a:r>
            <a:r>
              <a:rPr lang="en-US" altLang="ko-KR" sz="900" dirty="0" smtClean="0"/>
              <a:t>.</a:t>
            </a:r>
          </a:p>
          <a:p>
            <a:pPr marL="228600" indent="-228600"/>
            <a:r>
              <a:rPr lang="en-US" altLang="ko-KR" sz="900" dirty="0" smtClean="0"/>
              <a:t>4.    </a:t>
            </a:r>
            <a:r>
              <a:rPr lang="ko-KR" altLang="en-US" sz="900" dirty="0" smtClean="0"/>
              <a:t>버튼을 누르면 메일로 보내진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5.    </a:t>
            </a:r>
            <a:r>
              <a:rPr lang="ko-KR" altLang="en-US" sz="900" dirty="0" smtClean="0"/>
              <a:t>비밀번호를 입력하면 비밀번호와 비밀번호 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“</a:t>
            </a:r>
            <a:r>
              <a:rPr lang="ko-KR" altLang="en-US" sz="900" dirty="0" smtClean="0"/>
              <a:t>비밀번호가 일치합니다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6.    </a:t>
            </a:r>
            <a:r>
              <a:rPr lang="ko-KR" altLang="en-US" sz="900" dirty="0" smtClean="0"/>
              <a:t>버튼을 누르면 메인화면으로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7.	</a:t>
            </a:r>
            <a:r>
              <a:rPr lang="ko-KR" altLang="en-US" sz="800" dirty="0" smtClean="0"/>
              <a:t>버튼을 누르면 가입 가능 여부를 확인하고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가능 시 가입되며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	</a:t>
            </a:r>
            <a:r>
              <a:rPr lang="ko-KR" altLang="en-US" sz="800" dirty="0" smtClean="0"/>
              <a:t>가입 후 회원가입 완료 페이지로 이동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8992" y="1000108"/>
            <a:ext cx="107157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/mailAuth1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</a:t>
            </a:r>
          </a:p>
        </p:txBody>
      </p:sp>
      <p:pic>
        <p:nvPicPr>
          <p:cNvPr id="31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8802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286380" y="200024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5" idx="2"/>
            <a:endCxn id="9" idx="1"/>
          </p:cNvCxnSpPr>
          <p:nvPr/>
        </p:nvCxnSpPr>
        <p:spPr>
          <a:xfrm rot="16200000" flipH="1">
            <a:off x="4545846" y="1276294"/>
            <a:ext cx="209228" cy="137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/mailAuth2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=confirmNum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43108" y="5143512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 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=pw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=name/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=birth/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gender/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=team/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3831" y="2285992"/>
            <a:ext cx="259816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타원 40"/>
          <p:cNvSpPr/>
          <p:nvPr/>
        </p:nvSpPr>
        <p:spPr>
          <a:xfrm>
            <a:off x="3714744" y="4572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0"/>
            <a:endCxn id="41" idx="3"/>
          </p:cNvCxnSpPr>
          <p:nvPr/>
        </p:nvCxnSpPr>
        <p:spPr>
          <a:xfrm rot="5400000" flipH="1" flipV="1">
            <a:off x="3593660" y="4972665"/>
            <a:ext cx="184774" cy="15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0" y="3357562"/>
            <a:ext cx="1428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5946700" y="311879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85720" y="2571744"/>
            <a:ext cx="1714512" cy="1323377"/>
            <a:chOff x="285720" y="3000372"/>
            <a:chExt cx="1714512" cy="1323377"/>
          </a:xfrm>
        </p:grpSpPr>
        <p:grpSp>
          <p:nvGrpSpPr>
            <p:cNvPr id="20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타원 17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572000" y="2786058"/>
            <a:ext cx="128588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28794" y="2214554"/>
            <a:ext cx="2643206" cy="235745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03296" y="190434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1184" y="2571744"/>
            <a:ext cx="714380" cy="30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모서리가 둥근 직사각형 36"/>
          <p:cNvSpPr/>
          <p:nvPr/>
        </p:nvSpPr>
        <p:spPr>
          <a:xfrm>
            <a:off x="4572000" y="285749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6" name="타원 15"/>
          <p:cNvSpPr/>
          <p:nvPr/>
        </p:nvSpPr>
        <p:spPr>
          <a:xfrm>
            <a:off x="5089444" y="290448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214942" y="247585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3" idx="0"/>
            <a:endCxn id="15" idx="5"/>
          </p:cNvCxnSpPr>
          <p:nvPr/>
        </p:nvCxnSpPr>
        <p:spPr>
          <a:xfrm rot="16200000" flipV="1">
            <a:off x="4505253" y="3862319"/>
            <a:ext cx="2352368" cy="352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2571736" y="4572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786322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/joinSuccess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joinSuccess.jsp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2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571736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9508" y="928671"/>
            <a:ext cx="2237330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회원가입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1. </a:t>
            </a: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857224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0" name="직선 화살표 연결선 9"/>
          <p:cNvCxnSpPr>
            <a:stCxn id="9" idx="0"/>
            <a:endCxn id="6" idx="2"/>
          </p:cNvCxnSpPr>
          <p:nvPr/>
        </p:nvCxnSpPr>
        <p:spPr>
          <a:xfrm rot="5400000" flipH="1" flipV="1">
            <a:off x="2006346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/loginFrm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loginFrm.jsp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24468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아이디와 비밀번호를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입력한다</a:t>
            </a:r>
            <a:r>
              <a:rPr lang="en-US" altLang="ko-KR" sz="900" dirty="0" smtClean="0"/>
              <a:t>.,</a:t>
            </a:r>
          </a:p>
          <a:p>
            <a:pPr marL="228600" indent="-228600"/>
            <a:r>
              <a:rPr lang="en-US" altLang="ko-KR" sz="900" dirty="0" smtClean="0"/>
              <a:t>2. </a:t>
            </a:r>
            <a:r>
              <a:rPr lang="ko-KR" altLang="en-US" sz="900" dirty="0" smtClean="0"/>
              <a:t>버튼을 누르면 데이터에 저장된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</a:t>
            </a:r>
            <a:r>
              <a:rPr lang="ko-KR" altLang="en-US" sz="900" dirty="0" smtClean="0"/>
              <a:t>아이디와 비밀번호와 일치하는 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확인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일치 할 시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로그인완료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로그인이 완료되면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세션에 아이디가 저장되며 메인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화면으로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이동한다</a:t>
            </a:r>
            <a:endParaRPr lang="en-US" altLang="ko-KR" sz="900" dirty="0"/>
          </a:p>
          <a:p>
            <a:pPr marL="228600" indent="-228600"/>
            <a:r>
              <a:rPr lang="en-US" altLang="ko-KR" sz="900" dirty="0" smtClean="0"/>
              <a:t>2-1. </a:t>
            </a:r>
            <a:r>
              <a:rPr lang="ko-KR" altLang="en-US" sz="900" dirty="0" smtClean="0"/>
              <a:t>불일치 시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“</a:t>
            </a:r>
            <a:r>
              <a:rPr lang="ko-KR" altLang="en-US" sz="900" dirty="0" smtClean="0"/>
              <a:t>아이디와 비밀번호가 일치하지 않습니다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라는 메시지를 띄운다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</a:t>
            </a:r>
            <a:r>
              <a:rPr lang="ko-KR" altLang="en-US" sz="900" dirty="0" smtClean="0"/>
              <a:t>아이디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비밀번호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5. </a:t>
            </a:r>
            <a:r>
              <a:rPr lang="ko-KR" altLang="en-US" sz="900" dirty="0" smtClean="0"/>
              <a:t>회원가입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571736" y="3000372"/>
            <a:ext cx="1500198" cy="78581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43108" y="357187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1461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899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017874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8596" y="385762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=password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mainpage</a:t>
            </a: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5400000" flipH="1" flipV="1">
            <a:off x="1577718" y="3292238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71604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</p:txBody>
      </p:sp>
      <p:cxnSp>
        <p:nvCxnSpPr>
          <p:cNvPr id="17" name="직선 화살표 연결선 16"/>
          <p:cNvCxnSpPr>
            <a:stCxn id="16" idx="0"/>
            <a:endCxn id="11" idx="3"/>
          </p:cNvCxnSpPr>
          <p:nvPr/>
        </p:nvCxnSpPr>
        <p:spPr>
          <a:xfrm rot="5400000" flipH="1" flipV="1">
            <a:off x="2218479" y="4740491"/>
            <a:ext cx="613402" cy="47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71802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</p:txBody>
      </p:sp>
      <p:cxnSp>
        <p:nvCxnSpPr>
          <p:cNvPr id="20" name="직선 화살표 연결선 19"/>
          <p:cNvCxnSpPr>
            <a:stCxn id="19" idx="0"/>
            <a:endCxn id="12" idx="4"/>
          </p:cNvCxnSpPr>
          <p:nvPr/>
        </p:nvCxnSpPr>
        <p:spPr>
          <a:xfrm rot="16200000" flipV="1">
            <a:off x="3419015" y="4919221"/>
            <a:ext cx="547050" cy="18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572000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r>
              <a:rPr lang="en-US" altLang="ko-KR" sz="1000" dirty="0" smtClean="0">
                <a:solidFill>
                  <a:schemeClr val="tx1"/>
                </a:solidFill>
              </a:rPr>
              <a:t>.jsp</a:t>
            </a:r>
          </a:p>
        </p:txBody>
      </p:sp>
      <p:cxnSp>
        <p:nvCxnSpPr>
          <p:cNvPr id="24" name="직선 화살표 연결선 23"/>
          <p:cNvCxnSpPr>
            <a:stCxn id="22" idx="0"/>
            <a:endCxn id="13" idx="5"/>
          </p:cNvCxnSpPr>
          <p:nvPr/>
        </p:nvCxnSpPr>
        <p:spPr>
          <a:xfrm rot="16200000" flipV="1">
            <a:off x="4490450" y="4490458"/>
            <a:ext cx="613402" cy="97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786058"/>
            <a:ext cx="1643074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2357422" y="264318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621552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/idFindFrm /mailAuth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idFindFrm.jsp 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49508" y="928671"/>
            <a:ext cx="223733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이름과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이름과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2-1.	</a:t>
            </a:r>
            <a:r>
              <a:rPr lang="ko-KR" altLang="en-US" sz="900" dirty="0" smtClean="0"/>
              <a:t>이름과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이름또는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메일로 보내진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</a:t>
            </a:r>
            <a:r>
              <a:rPr lang="ko-KR" altLang="en-US" sz="900" dirty="0" smtClean="0"/>
              <a:t>아이디 찾기 성공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1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=name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confirmNum</a:t>
            </a:r>
          </a:p>
        </p:txBody>
      </p:sp>
      <p:cxnSp>
        <p:nvCxnSpPr>
          <p:cNvPr id="24" name="직선 화살표 연결선 23"/>
          <p:cNvCxnSpPr>
            <a:endCxn id="16" idx="5"/>
          </p:cNvCxnSpPr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=name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idSuccess.jsp</a:t>
            </a:r>
          </a:p>
        </p:txBody>
      </p:sp>
      <p:cxnSp>
        <p:nvCxnSpPr>
          <p:cNvPr id="29" name="직선 화살표 연결선 28"/>
          <p:cNvCxnSpPr>
            <a:stCxn id="28" idx="0"/>
            <a:endCxn id="19" idx="3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5" y="2755501"/>
            <a:ext cx="1500199" cy="17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아이디찾기에 성공한 아이디가 뜬다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비밀번호 찾기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타원 7"/>
          <p:cNvSpPr/>
          <p:nvPr/>
        </p:nvSpPr>
        <p:spPr>
          <a:xfrm>
            <a:off x="3214678" y="278605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rot="5400000" flipH="1" flipV="1">
            <a:off x="1863469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4348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</p:txBody>
      </p:sp>
      <p:cxnSp>
        <p:nvCxnSpPr>
          <p:cNvPr id="14" name="직선 화살표 연결선 13"/>
          <p:cNvCxnSpPr>
            <a:stCxn id="13" idx="0"/>
            <a:endCxn id="10" idx="3"/>
          </p:cNvCxnSpPr>
          <p:nvPr/>
        </p:nvCxnSpPr>
        <p:spPr>
          <a:xfrm rot="5400000" flipH="1" flipV="1">
            <a:off x="1504099" y="4240425"/>
            <a:ext cx="899154" cy="1049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/pwFindFrm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/mailAuth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pwFindFrm.jsp 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 =confirmNum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pwChgFrm.jsp</a:t>
            </a: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9508" y="928671"/>
            <a:ext cx="2237330" cy="30008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아이디와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아이디와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아이다와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아이디 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메일로 보내진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    비밀번호변경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2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932790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/pwChgProc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49508" y="928671"/>
            <a:ext cx="223733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새 비밀번호와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새 비밀번호 확인을 입력한다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2.    </a:t>
            </a:r>
            <a:r>
              <a:rPr lang="ko-KR" altLang="en-US" sz="900" dirty="0" smtClean="0"/>
              <a:t>버튼을 누르면 새 비밀번호와 새 비밀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번호 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두 정보가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“</a:t>
            </a:r>
            <a:r>
              <a:rPr lang="ko-KR" altLang="en-US" sz="900" dirty="0" smtClean="0"/>
              <a:t>비밀번호가 일치합니다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두 정보가 일치하지 않으면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“</a:t>
            </a:r>
            <a:r>
              <a:rPr lang="ko-KR" altLang="en-US" sz="900" dirty="0" smtClean="0"/>
              <a:t>비밀번호가 일치하지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>
              <a:buAutoNum type="arabicPeriod" startAt="3"/>
            </a:pPr>
            <a:r>
              <a:rPr lang="ko-KR" altLang="en-US" sz="900" dirty="0" smtClean="0"/>
              <a:t>일치하면 비밀번호 변경 성공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페이지로 이동한다</a:t>
            </a:r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2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357686" y="4857760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/pwChgProc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=id(hidden)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=pw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pwSuccess.jsp</a:t>
            </a:r>
          </a:p>
        </p:txBody>
      </p:sp>
      <p:cxnSp>
        <p:nvCxnSpPr>
          <p:cNvPr id="19" name="직선 화살표 연결선 18"/>
          <p:cNvCxnSpPr>
            <a:stCxn id="18" idx="0"/>
            <a:endCxn id="16" idx="5"/>
          </p:cNvCxnSpPr>
          <p:nvPr/>
        </p:nvCxnSpPr>
        <p:spPr>
          <a:xfrm rot="16200000" flipV="1">
            <a:off x="4517480" y="4303174"/>
            <a:ext cx="827716" cy="28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14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24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697458" y="3357562"/>
            <a:ext cx="130330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85918" y="2857496"/>
            <a:ext cx="2928958" cy="85725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500562" y="364331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143372" y="364331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155410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비밀번호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아이디 찾기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rot="5400000" flipH="1" flipV="1">
            <a:off x="1863469" y="3220800"/>
            <a:ext cx="130648" cy="100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4347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직선 화살표 연결선 10"/>
          <p:cNvCxnSpPr>
            <a:stCxn id="10" idx="0"/>
            <a:endCxn id="12" idx="4"/>
          </p:cNvCxnSpPr>
          <p:nvPr/>
        </p:nvCxnSpPr>
        <p:spPr>
          <a:xfrm rot="5400000" flipH="1" flipV="1">
            <a:off x="1561626" y="4249249"/>
            <a:ext cx="904240" cy="117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657</Words>
  <Application>Microsoft Office PowerPoint</Application>
  <PresentationFormat>화면 슬라이드 쇼(4:3)</PresentationFormat>
  <Paragraphs>315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91</cp:revision>
  <dcterms:created xsi:type="dcterms:W3CDTF">2020-06-29T05:13:10Z</dcterms:created>
  <dcterms:modified xsi:type="dcterms:W3CDTF">2020-08-04T00:41:23Z</dcterms:modified>
</cp:coreProperties>
</file>