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9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ong\Downloads\[Copy of 강동혁 Copy of wild_goose] 팀목록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hong\Downloads\[Copy of 강동혁 Copy of wild_goose] 팀 상세 정보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" y="980728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559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hong\Downloads\[Copy of 강동혁 Copy of wild_goose] 선수 목록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559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ong\Downloads\[Copy of 강동혁 Copy of wild_goose] 선수 상세 정보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0688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559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ong\Downloads\[Copy of 강동혁 Copy of wild_goose] 선수 순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" y="105273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559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화면 슬라이드 쇼(4:3)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5</cp:revision>
  <dcterms:created xsi:type="dcterms:W3CDTF">2020-06-29T05:13:10Z</dcterms:created>
  <dcterms:modified xsi:type="dcterms:W3CDTF">2020-07-01T08:31:55Z</dcterms:modified>
</cp:coreProperties>
</file>