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4022D-519A-4CD6-99D3-23FD7668B2F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95356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95356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페이지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749508" y="928671"/>
            <a:ext cx="2237330" cy="418576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Q&amp;A </a:t>
            </a:r>
            <a:r>
              <a:rPr lang="ko-KR" altLang="en-US" sz="800" dirty="0" smtClean="0"/>
              <a:t>게시판 검색을 위한 입력 창이다</a:t>
            </a:r>
            <a:endParaRPr lang="en-US" altLang="ko-KR" sz="800" dirty="0" smtClean="0"/>
          </a:p>
          <a:p>
            <a:r>
              <a:rPr lang="en-US" altLang="ko-KR" sz="800" dirty="0" smtClean="0"/>
              <a:t>2. </a:t>
            </a:r>
            <a:r>
              <a:rPr lang="ko-KR" altLang="en-US" sz="800" dirty="0" smtClean="0"/>
              <a:t>질문 유형을 누르면 질문 유형에 있는 내용이 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구성 되는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뎁스 구조이다</a:t>
            </a:r>
            <a:endParaRPr lang="en-US" altLang="ko-KR" sz="800" dirty="0" smtClean="0"/>
          </a:p>
          <a:p>
            <a:r>
              <a:rPr lang="en-US" altLang="ko-KR" sz="800" dirty="0" smtClean="0"/>
              <a:t>3. </a:t>
            </a:r>
            <a:r>
              <a:rPr lang="ko-KR" altLang="en-US" sz="800" dirty="0" smtClean="0"/>
              <a:t>클릭시 검색창에 입력된 내용을 조회하는      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버튼이다</a:t>
            </a:r>
            <a:endParaRPr lang="en-US" altLang="ko-KR" sz="800" dirty="0" smtClean="0"/>
          </a:p>
          <a:p>
            <a:r>
              <a:rPr lang="en-US" altLang="ko-KR" sz="800" dirty="0" smtClean="0"/>
              <a:t>4. </a:t>
            </a:r>
            <a:r>
              <a:rPr lang="ko-KR" altLang="en-US" sz="800" dirty="0" smtClean="0"/>
              <a:t>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유형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공개여부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조회건수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작성자</a:t>
            </a:r>
            <a:r>
              <a:rPr lang="en-US" altLang="ko-KR" sz="800" dirty="0" smtClean="0"/>
              <a:t>, </a:t>
            </a:r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등록일자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답변상태 순으로 게시 글에 관한 </a:t>
            </a:r>
            <a:endParaRPr lang="en-US" altLang="ko-KR" sz="800" dirty="0" smtClean="0"/>
          </a:p>
          <a:p>
            <a:r>
              <a:rPr lang="ko-KR" altLang="en-US" sz="800" dirty="0" smtClean="0"/>
              <a:t>   정보가 나열 된다</a:t>
            </a:r>
            <a:endParaRPr lang="en-US" altLang="ko-KR" sz="800" dirty="0" smtClean="0"/>
          </a:p>
          <a:p>
            <a:r>
              <a:rPr lang="en-US" altLang="ko-KR" sz="800" dirty="0" smtClean="0"/>
              <a:t>5. </a:t>
            </a:r>
            <a:r>
              <a:rPr lang="ko-KR" altLang="en-US" sz="800" dirty="0" smtClean="0"/>
              <a:t>제목 내용을 누르면 상세 조회 페이지로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이동한다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비회원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본인이 쓴 글이 아닐 시</a:t>
            </a:r>
            <a:r>
              <a:rPr lang="en-US" altLang="ko-KR" sz="800" dirty="0" smtClean="0"/>
              <a:t> </a:t>
            </a:r>
          </a:p>
          <a:p>
            <a:r>
              <a:rPr lang="en-US" altLang="ko-KR" sz="800" dirty="0" smtClean="0"/>
              <a:t>   A </a:t>
            </a:r>
            <a:r>
              <a:rPr lang="ko-KR" altLang="en-US" sz="800" dirty="0" smtClean="0"/>
              <a:t>팝업 메세지가 뜬다</a:t>
            </a:r>
            <a:endParaRPr lang="en-US" altLang="ko-KR" sz="800" dirty="0" smtClean="0"/>
          </a:p>
          <a:p>
            <a:r>
              <a:rPr lang="en-US" altLang="ko-KR" sz="800" dirty="0" smtClean="0"/>
              <a:t>6. </a:t>
            </a:r>
            <a:r>
              <a:rPr lang="ko-KR" altLang="en-US" sz="800" dirty="0" smtClean="0"/>
              <a:t>답변 내용을 누르면 상세 조회가 된다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비회원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본인이 쓴 글이 아닐 시</a:t>
            </a:r>
            <a:r>
              <a:rPr lang="en-US" altLang="ko-KR" sz="800" dirty="0" smtClean="0"/>
              <a:t> </a:t>
            </a:r>
          </a:p>
          <a:p>
            <a:r>
              <a:rPr lang="en-US" altLang="ko-KR" sz="800" dirty="0" smtClean="0"/>
              <a:t>   A </a:t>
            </a:r>
            <a:r>
              <a:rPr lang="ko-KR" altLang="en-US" sz="800" dirty="0" smtClean="0"/>
              <a:t>팝업 메세지가 뜬다</a:t>
            </a:r>
            <a:endParaRPr lang="en-US" altLang="ko-KR" sz="800" dirty="0" smtClean="0"/>
          </a:p>
          <a:p>
            <a:pPr marL="228600" indent="-228600"/>
            <a:r>
              <a:rPr lang="en-US" altLang="ko-KR" sz="800" dirty="0" smtClean="0"/>
              <a:t>7. </a:t>
            </a:r>
            <a:r>
              <a:rPr lang="ko-KR" altLang="en-US" sz="800" dirty="0" smtClean="0"/>
              <a:t>관리자 만 삭제 버튼이 보이고</a:t>
            </a:r>
            <a:r>
              <a:rPr lang="en-US" altLang="ko-KR" sz="800" dirty="0" smtClean="0"/>
              <a:t>, </a:t>
            </a:r>
          </a:p>
          <a:p>
            <a:pPr marL="228600" indent="-228600"/>
            <a:r>
              <a:rPr lang="en-US" altLang="ko-KR" sz="800" dirty="0" smtClean="0"/>
              <a:t>   </a:t>
            </a:r>
            <a:r>
              <a:rPr lang="ko-KR" altLang="en-US" sz="800" dirty="0" smtClean="0"/>
              <a:t>클릭시 답변이 삭제 된다</a:t>
            </a:r>
            <a:endParaRPr lang="en-US" altLang="ko-KR" sz="800" dirty="0" smtClean="0"/>
          </a:p>
          <a:p>
            <a:r>
              <a:rPr lang="en-US" altLang="ko-KR" sz="800" dirty="0" smtClean="0"/>
              <a:t>8. </a:t>
            </a:r>
            <a:r>
              <a:rPr lang="ko-KR" altLang="en-US" sz="800" dirty="0" smtClean="0"/>
              <a:t>클릭시 게시물 입력페이지로 이동한다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비회원은 </a:t>
            </a:r>
            <a:r>
              <a:rPr lang="en-US" altLang="ko-KR" sz="800" dirty="0" smtClean="0"/>
              <a:t>B </a:t>
            </a:r>
            <a:r>
              <a:rPr lang="ko-KR" altLang="en-US" sz="800" dirty="0" smtClean="0"/>
              <a:t>팝업 메세지가 뜬다</a:t>
            </a:r>
            <a:r>
              <a:rPr lang="en-US" altLang="ko-KR" sz="800" dirty="0" smtClean="0"/>
              <a:t>.</a:t>
            </a:r>
          </a:p>
          <a:p>
            <a:r>
              <a:rPr lang="en-US" altLang="ko-KR" sz="800" dirty="0" smtClean="0"/>
              <a:t>9. </a:t>
            </a:r>
            <a:r>
              <a:rPr lang="ko-KR" altLang="en-US" sz="800" dirty="0" smtClean="0"/>
              <a:t>일반게시글은 한페이지당 </a:t>
            </a:r>
            <a:r>
              <a:rPr lang="en-US" altLang="ko-KR" sz="800" dirty="0" smtClean="0"/>
              <a:t>10</a:t>
            </a:r>
            <a:r>
              <a:rPr lang="ko-KR" altLang="en-US" sz="800" dirty="0" smtClean="0"/>
              <a:t>개씩 작성되며   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이를 초과시 다음 페이지에 작성된다</a:t>
            </a:r>
            <a:r>
              <a:rPr lang="en-US" altLang="ko-KR" sz="800" dirty="0" smtClean="0"/>
              <a:t>             </a:t>
            </a:r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순서는 최신순으로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페이지 상단에 배치된다</a:t>
            </a:r>
            <a:endParaRPr lang="en-US" altLang="ko-KR" sz="800" dirty="0" smtClean="0"/>
          </a:p>
          <a:p>
            <a:r>
              <a:rPr lang="en-US" altLang="ko-KR" sz="800" dirty="0" smtClean="0"/>
              <a:t>10. </a:t>
            </a:r>
            <a:r>
              <a:rPr lang="ko-KR" altLang="en-US" sz="800" dirty="0" smtClean="0"/>
              <a:t>총 </a:t>
            </a:r>
            <a:r>
              <a:rPr lang="en-US" altLang="ko-KR" sz="800" dirty="0" smtClean="0"/>
              <a:t>10</a:t>
            </a:r>
            <a:r>
              <a:rPr lang="ko-KR" altLang="en-US" sz="800" dirty="0" smtClean="0"/>
              <a:t>개의 페이지 번호를 볼 수 있으며</a:t>
            </a:r>
            <a:endParaRPr lang="en-US" altLang="ko-KR" sz="800" dirty="0" smtClean="0"/>
          </a:p>
          <a:p>
            <a:r>
              <a:rPr lang="ko-KR" altLang="en-US" sz="800" dirty="0" smtClean="0"/>
              <a:t>     현재 페이지는 파란색으로 표시된다</a:t>
            </a:r>
            <a:endParaRPr lang="en-US" altLang="ko-KR" sz="800" dirty="0" smtClean="0"/>
          </a:p>
          <a:p>
            <a:r>
              <a:rPr lang="ko-KR" altLang="en-US" sz="800" dirty="0" smtClean="0"/>
              <a:t>     화살표를 누르면 다음 번호의 페이지를 </a:t>
            </a:r>
            <a:endParaRPr lang="en-US" altLang="ko-KR" sz="800" dirty="0" smtClean="0"/>
          </a:p>
          <a:p>
            <a:r>
              <a:rPr lang="en-US" altLang="ko-KR" sz="800" dirty="0" smtClean="0"/>
              <a:t>     </a:t>
            </a:r>
            <a:r>
              <a:rPr lang="ko-KR" altLang="en-US" sz="800" dirty="0" smtClean="0"/>
              <a:t>볼 수 있고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번호를 누르면 해당 번호의 </a:t>
            </a:r>
            <a:endParaRPr lang="en-US" altLang="ko-KR" sz="800" dirty="0" smtClean="0"/>
          </a:p>
          <a:p>
            <a:r>
              <a:rPr lang="en-US" altLang="ko-KR" sz="800" dirty="0" smtClean="0"/>
              <a:t>     </a:t>
            </a:r>
            <a:r>
              <a:rPr lang="ko-KR" altLang="en-US" sz="800" dirty="0" smtClean="0"/>
              <a:t>페이지를 볼 수 있다</a:t>
            </a:r>
          </a:p>
          <a:p>
            <a:endParaRPr lang="ko-KR" altLang="en-US" sz="900" dirty="0" smtClean="0"/>
          </a:p>
          <a:p>
            <a:endParaRPr lang="ko-KR" altLang="en-US" sz="9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748" y="933450"/>
            <a:ext cx="5264944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367419" y="2526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4353631" y="2526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946063" y="3659659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053469" y="2526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367419" y="34024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946063" y="4231159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346341" y="4707409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4346341" y="527708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367419" y="52312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8516" y="2519364"/>
            <a:ext cx="1423855" cy="1090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2" name="그룹 22"/>
          <p:cNvGrpSpPr/>
          <p:nvPr/>
        </p:nvGrpSpPr>
        <p:grpSpPr>
          <a:xfrm>
            <a:off x="1678783" y="5488459"/>
            <a:ext cx="437940" cy="453082"/>
            <a:chOff x="2238375" y="5488459"/>
            <a:chExt cx="583920" cy="453082"/>
          </a:xfrm>
        </p:grpSpPr>
        <p:sp>
          <p:nvSpPr>
            <p:cNvPr id="21" name="타원 20"/>
            <p:cNvSpPr/>
            <p:nvPr/>
          </p:nvSpPr>
          <p:spPr>
            <a:xfrm>
              <a:off x="2242492" y="5488459"/>
              <a:ext cx="45308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38375" y="5534025"/>
              <a:ext cx="58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2797" y="3848101"/>
            <a:ext cx="1514700" cy="966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5" name="타원 24"/>
          <p:cNvSpPr/>
          <p:nvPr/>
        </p:nvSpPr>
        <p:spPr>
          <a:xfrm>
            <a:off x="5218025" y="3669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36369" y="5038725"/>
            <a:ext cx="1514700" cy="9279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4" name="타원 23"/>
          <p:cNvSpPr/>
          <p:nvPr/>
        </p:nvSpPr>
        <p:spPr>
          <a:xfrm>
            <a:off x="5218025" y="48502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6781801" y="4319365"/>
          <a:ext cx="2158313" cy="243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qnalist.do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qnasearch.do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qnamanagedetail.do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controller.QnalistController</a:t>
                      </a:r>
                      <a:r>
                        <a:rPr lang="en-US" altLang="ko-KR" sz="10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controller.QnasearchController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controller.QnamanagedetailController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/view/</a:t>
                      </a:r>
                      <a:r>
                        <a:rPr lang="en-US" altLang="ko-KR" sz="1000" dirty="0" err="1" smtClean="0"/>
                        <a:t>cs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qna</a:t>
                      </a:r>
                      <a:r>
                        <a:rPr lang="en-US" altLang="ko-KR" sz="1000" dirty="0" smtClean="0"/>
                        <a:t>/qnalist.jsp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355125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652045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 정보 목록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황민동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060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752401" y="908720"/>
            <a:ext cx="2212087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정보 오류 게시판에서 처리되지 않은 글 목록을 확인할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목록에 나타난 글 내용을 조회할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등록된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팀에 대한 목록을 확인 할 수 있다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marL="228600" indent="-228600" algn="ctr">
              <a:buAutoNum type="arabicPeriod"/>
              <a:defRPr lang="ko-KR" altLang="en-US"/>
            </a:pP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Picture 2" descr="C:\Users\hong\Downloads\[관리자페이지] data관리 - 팀정보 (1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48780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201930" y="2564904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01930" y="2958232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51520" y="3717032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4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875625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44738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팀정보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황민동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060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752401" y="908720"/>
            <a:ext cx="2212087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팀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기본정보를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수정할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팀 이력 정보를 추가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수정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삭제 할 수 있다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Picture 2" descr="C:\Users\hong\Downloads\[관리자페이지] data관리 - 팀정보 - 정보 수정 (1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40" y="1689460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/>
          <p:cNvSpPr/>
          <p:nvPr/>
        </p:nvSpPr>
        <p:spPr>
          <a:xfrm>
            <a:off x="237156" y="3140968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22072" y="4437112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4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336892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603601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선수 목록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황민동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742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752401" y="908720"/>
            <a:ext cx="2212087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FontTx/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정보 오류 게시판에서 처리되지 않은 글 목록을 확인할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등록된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선수에 대한 목록을 확인 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팀을 기준으로 선수를 검색할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Picture 3" descr="C:\Users\hong\Downloads\[관리자페이지] data관리 - 선수정보 (2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/>
          <p:cNvSpPr/>
          <p:nvPr/>
        </p:nvSpPr>
        <p:spPr>
          <a:xfrm>
            <a:off x="229991" y="2783624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995936" y="3750320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51520" y="4129720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118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837606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194371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선수정보 수정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황민동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742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752401" y="908720"/>
            <a:ext cx="2212087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선수 기본 정보를 수정할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선수 이력 정보를 추가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수정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삭제 할 수 있다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Picture 4" descr="C:\Users\hong\Downloads\[관리자페이지] data관리 - 선수정보 - 정보 수정 (1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40" y="1556792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/>
          <p:cNvSpPr/>
          <p:nvPr/>
        </p:nvSpPr>
        <p:spPr>
          <a:xfrm>
            <a:off x="252240" y="3068960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39338" y="4221088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118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898789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80137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경기일정 수정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황민동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742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752401" y="908720"/>
            <a:ext cx="2212087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FontTx/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정보 오류 게시판에서 처리되지 않은 글 목록을 확인할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경기일정을</a:t>
            </a: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 수정할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수 있다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pic>
        <p:nvPicPr>
          <p:cNvPr id="8" name="Picture 4" descr="C:\Users\hong\Downloads\[관리자페이지] data관리 - 경기일정 (1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타원 9"/>
          <p:cNvSpPr/>
          <p:nvPr/>
        </p:nvSpPr>
        <p:spPr>
          <a:xfrm>
            <a:off x="205654" y="3923063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81230" y="2636912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118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ong\Desktop\s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42913" y="-319088"/>
            <a:ext cx="10029826" cy="74961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308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93192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560603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전체정보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황민동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64881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6752401" y="908720"/>
            <a:ext cx="2212087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최근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등록 게시물에 대한 목록을 확인할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최근 접수된 신고 글 목록을 확인할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금일 방문자수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누적방문자수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금일 접속 회원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전체가입 회원을 확인할 수 있고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일별로 차트를 통해 확인할 수 있다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Picture 2" descr="C:\Users\hong\Downloads\[관리자페이지] 전체정보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6549731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251520" y="2437532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51520" y="3353003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51520" y="4129720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18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058286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226136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신고접수 현황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접수 현황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황민동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210107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752401" y="908720"/>
            <a:ext cx="2212087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금일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접수건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미처리건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주간 누적 접수건을 확인할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신고 접수 사유별 점유율을 확인할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평균 신고 처리 시간을 확인할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Picture 2" descr="C:\Users\hong\Downloads\[관리자페이지] 신고접수 현황- 접수 현황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6552008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/>
          <p:cNvSpPr/>
          <p:nvPr/>
        </p:nvSpPr>
        <p:spPr>
          <a:xfrm>
            <a:off x="179512" y="3140968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483768" y="2977592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49418" y="4725144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54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523050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648223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신고접수 현황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미처리건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황민동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060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752401" y="908720"/>
            <a:ext cx="2212087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미처리된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신고글 목록을 확인할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Picture 2" descr="C:\Users\hong\Downloads\[관리자페이지] 신고접수 현황- 미처리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89460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타원 9"/>
          <p:cNvSpPr/>
          <p:nvPr/>
        </p:nvSpPr>
        <p:spPr>
          <a:xfrm>
            <a:off x="191409" y="2837490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4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234007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430219"/>
              </p:ext>
            </p:extLst>
          </p:nvPr>
        </p:nvGraphicFramePr>
        <p:xfrm>
          <a:off x="177212" y="214290"/>
          <a:ext cx="879533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신고접수 현황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미처리건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신고글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황민동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060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752401" y="908720"/>
            <a:ext cx="2212087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신고된 글의 내용과 접수된 내용을 확인할 수 있고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해당글에 대한 검토결과를 입력할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FontTx/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검토결과를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입력한 후 노출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비노출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삭제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를 지정하여 처리할 수 있다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Picture 2" descr="C:\Users\hong\Downloads\[관리자페이지] 신고접수 현황- 미처리 - 신고처리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/>
          <p:cNvSpPr/>
          <p:nvPr/>
        </p:nvSpPr>
        <p:spPr>
          <a:xfrm>
            <a:off x="251520" y="3068960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376204" y="5013176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4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91376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661297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신고접수 현황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황민동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060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752401" y="908720"/>
            <a:ext cx="2212087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처리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완료된 신고글 목록을 확인 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처리 완료된 글은 등록번호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게시판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글번호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작성자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제목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신고자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신고사유로 검색할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Picture 2" descr="C:\Users\hong\Downloads\[관리자페이지] 신고접수 현황- 처리완료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타원 9"/>
          <p:cNvSpPr/>
          <p:nvPr/>
        </p:nvSpPr>
        <p:spPr>
          <a:xfrm>
            <a:off x="204574" y="3068960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944156" y="2927660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4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456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62899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 현황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황민동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060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752401" y="908720"/>
            <a:ext cx="2212087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기본 통계 정보에 대해 확인할 수 있다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.(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금일 방문자수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누적 방문자수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신규 가입자수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금일 접속자수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누적 가입자수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방문자수와 접속회원수는 일별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trend chart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를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볼 수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있다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pic>
        <p:nvPicPr>
          <p:cNvPr id="9" name="Picture 2" descr="C:\Users\hong\Downloads\[관리자페이지] 회원관리 - 회원 현황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85485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/>
          <p:cNvSpPr/>
          <p:nvPr/>
        </p:nvSpPr>
        <p:spPr>
          <a:xfrm>
            <a:off x="199740" y="2780383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83568" y="4129720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4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552925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589567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황민동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060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752401" y="908720"/>
            <a:ext cx="2212087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회원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목록을 확인 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아이디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이메일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이름을 기준으로 회원을 검색 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회원이 가지고 있는 기본 권한에 대해 수정할 수 있다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. (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기본 권한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=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게시판 입력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조회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수정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로그인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pic>
        <p:nvPicPr>
          <p:cNvPr id="10" name="Picture 2" descr="C:\Users\hong\Downloads\[관리자페이지] 회원관리 - 회원관리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89460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224449" y="2865148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3923928" y="2780928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925834" y="3350438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4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820</Words>
  <Application>Microsoft Office PowerPoint</Application>
  <PresentationFormat>화면 슬라이드 쇼(4:3)</PresentationFormat>
  <Paragraphs>268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hong</dc:creator>
  <cp:lastModifiedBy>hong</cp:lastModifiedBy>
  <cp:revision>36</cp:revision>
  <dcterms:created xsi:type="dcterms:W3CDTF">2020-06-29T05:13:10Z</dcterms:created>
  <dcterms:modified xsi:type="dcterms:W3CDTF">2020-07-01T08:41:12Z</dcterms:modified>
</cp:coreProperties>
</file>