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3211F-EECD-48CA-AD7B-F04BA2791128}">
          <p14:sldIdLst>
            <p14:sldId id="257"/>
            <p14:sldId id="266"/>
          </p14:sldIdLst>
        </p14:section>
        <p14:section name="여기부터" id="{220F5A2C-1FA3-4B09-B140-85DC24E9A5CE}">
          <p14:sldIdLst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4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E20ED-E2EF-4A59-B66A-DB0A7083A096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16643-4161-43C4-AA3F-3FA017E31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5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기본양식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16643-4161-43C4-AA3F-3FA017E318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1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848252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3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0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43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3080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선수의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비만도와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개인 성적 간 상관관계 분석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비만도 분류 리스트를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성과간 상관 분석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팀별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비만 분포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사용자의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따른 야구 성과 예측 도구를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02" y="980728"/>
            <a:ext cx="6444208" cy="39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타원 7"/>
          <p:cNvSpPr/>
          <p:nvPr/>
        </p:nvSpPr>
        <p:spPr>
          <a:xfrm>
            <a:off x="611560" y="198884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3093" y="3422273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92080" y="179279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302308" y="325899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221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ong\Desktop\s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19088"/>
            <a:ext cx="10029826" cy="749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82859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기본양식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팀별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역대 관중 통계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성과 간 상관관계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21895" y="1678439"/>
            <a:ext cx="2662689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비즈니스로직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View: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3609966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12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629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4759"/>
              </p:ext>
            </p:extLst>
          </p:nvPr>
        </p:nvGraphicFramePr>
        <p:xfrm>
          <a:off x="6779287" y="3068960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crowdHistory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/</a:t>
                      </a:r>
                      <a:r>
                        <a:rPr lang="en-US" altLang="ko-KR" sz="1000" baseline="0" dirty="0" err="1" smtClean="0"/>
                        <a:t>obesityRecord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ballColumnBoard.jsp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crowdHistoryBoard.jsp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obesityRecordBoard.jsp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1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팀별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역대 관중 통계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비만도와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성과 간 상관관계 게시판으로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24" y="1124744"/>
            <a:ext cx="627392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타원 10"/>
          <p:cNvSpPr/>
          <p:nvPr/>
        </p:nvSpPr>
        <p:spPr>
          <a:xfrm>
            <a:off x="4211960" y="2132856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271637" y="2420888"/>
            <a:ext cx="288032" cy="266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66753" y="2758232"/>
            <a:ext cx="316149" cy="2547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1" y="2303036"/>
            <a:ext cx="1865640" cy="4551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prstClr val="black"/>
                </a:solidFill>
              </a:rPr>
              <a:t>ballColumn</a:t>
            </a:r>
            <a:r>
              <a:rPr lang="en-US" altLang="ko-KR" sz="1000" dirty="0" smtClean="0">
                <a:solidFill>
                  <a:prstClr val="black"/>
                </a:solidFill>
              </a:rPr>
              <a:t>?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3186519"/>
            <a:ext cx="2047346" cy="60252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crowdHistory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View:crowdHistoryBoard.jsp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18795" y="3726133"/>
            <a:ext cx="2124176" cy="6655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obesityRecord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View:obesityRecordBoard.jsp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563888" y="2276872"/>
            <a:ext cx="60286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4067944" y="3012976"/>
            <a:ext cx="256883" cy="70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2" idx="5"/>
          </p:cNvCxnSpPr>
          <p:nvPr/>
        </p:nvCxnSpPr>
        <p:spPr>
          <a:xfrm flipH="1" flipV="1">
            <a:off x="5517488" y="2648785"/>
            <a:ext cx="134632" cy="53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85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4428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67033"/>
              </p:ext>
            </p:extLst>
          </p:nvPr>
        </p:nvGraphicFramePr>
        <p:xfrm>
          <a:off x="6767973" y="3795609"/>
          <a:ext cx="2158313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ballColumnDetailView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ballColumnSearch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ballColumnListView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ballColumnWriteFrm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ballColumnDetail.jsp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ballColumnWriteFrm.jsp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 검색을 위한 창이다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검색창에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입력된 내용을 조회하는 버튼이다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번호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 일자 순으로 게시 글에 관한 정보가 나열 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제목을 누르면 상세 조회 페이지로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개의 페이지 번호를 볼 수 있으며 현재 페이지는 파란색으로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화살표를 누르면 다음 번호의 페이지를 볼 수 있고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번호를 누르면 해당 번호의 페이지를 볼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 모드에서만 보이며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게시물 입력페이지로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28" y="1052736"/>
            <a:ext cx="6462047" cy="39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267744" y="4259585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00227" y="4227949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93389" y="224344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57679" y="2099424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788024" y="162880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48274" y="896777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ballColumnSearch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>
                <a:solidFill>
                  <a:schemeClr val="tx1"/>
                </a:solidFill>
              </a:rPr>
              <a:t>View:ballColumnListView</a:t>
            </a:r>
            <a:r>
              <a:rPr lang="en-US" altLang="ko-KR" sz="1000" dirty="0">
                <a:solidFill>
                  <a:schemeClr val="tx1"/>
                </a:solidFill>
              </a:rPr>
              <a:t>???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187626" y="1628800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331642" y="1484784"/>
            <a:ext cx="0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98438" y="1463377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ballColumnDetailView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endCxn id="11" idx="0"/>
          </p:cNvCxnSpPr>
          <p:nvPr/>
        </p:nvCxnSpPr>
        <p:spPr>
          <a:xfrm>
            <a:off x="2267744" y="2067743"/>
            <a:ext cx="69661" cy="17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57679" y="4739515"/>
            <a:ext cx="1944217" cy="60436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ballColumnListView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/4.View:ballColumnListView???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951" y="4758101"/>
            <a:ext cx="2259430" cy="829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ballColumnWriteFrm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View:ballColumnWriteFrm.jsp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11760" y="4547617"/>
            <a:ext cx="0" cy="2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844243" y="4547617"/>
            <a:ext cx="0" cy="21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8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036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입력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제목을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내용을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파일을 첨부한다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작성한 글을 등록한다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162880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3609966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210" y="1052736"/>
            <a:ext cx="6532760" cy="39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978709" y="1712069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43608" y="234888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851920" y="3609966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56176" y="3931232"/>
            <a:ext cx="288032" cy="28803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97231" y="4542474"/>
            <a:ext cx="2912739" cy="8204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bcWriteProc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</a:t>
            </a:r>
            <a:r>
              <a:rPr lang="en-US" altLang="ko-KR" sz="1000" dirty="0" smtClean="0">
                <a:solidFill>
                  <a:schemeClr val="tx1"/>
                </a:solidFill>
              </a:rPr>
              <a:t>, session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>
                <a:solidFill>
                  <a:schemeClr val="tx1"/>
                </a:solidFill>
              </a:rPr>
              <a:t>View:ballColumnListView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0914" y="4077072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bcWriteProc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View:bcWriteFrm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12" idx="4"/>
          </p:cNvCxnSpPr>
          <p:nvPr/>
        </p:nvCxnSpPr>
        <p:spPr>
          <a:xfrm flipV="1">
            <a:off x="6300192" y="4219264"/>
            <a:ext cx="0" cy="32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19872" y="3931232"/>
            <a:ext cx="4320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66961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조회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 하려는 글의 글 번호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조회건수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등록일자가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등록할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입력한다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입력한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등록한다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댓글과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아이디가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등록된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댓글을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삭제한다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관리자는 수정 버튼을 클릭하여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수정할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관리자는 삭제 버튼을 클릭하여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삭제할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야구 지식 게시판 목록으로 이동한다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1628800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55576" y="3609966"/>
            <a:ext cx="2928958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</a:t>
            </a:r>
            <a:r>
              <a:rPr lang="en-US" altLang="ko-KR" sz="1000" dirty="0" smtClean="0">
                <a:solidFill>
                  <a:prstClr val="black"/>
                </a:solidFill>
              </a:rPr>
              <a:t> joinProc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=mid /</a:t>
            </a:r>
            <a:r>
              <a:rPr lang="ko-KR" altLang="en-US" sz="10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dirty="0" smtClean="0">
                <a:solidFill>
                  <a:schemeClr val="tx1"/>
                </a:solidFill>
              </a:rPr>
              <a:t>=mpw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r>
              <a:rPr lang="en-US" altLang="ko-KR" sz="1000" dirty="0" smtClean="0">
                <a:solidFill>
                  <a:schemeClr val="tx1"/>
                </a:solidFill>
              </a:rPr>
              <a:t>=mname/</a:t>
            </a:r>
            <a:r>
              <a:rPr lang="ko-KR" altLang="en-US" sz="1000" dirty="0" smtClean="0">
                <a:solidFill>
                  <a:schemeClr val="tx1"/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=mbd/</a:t>
            </a:r>
            <a:r>
              <a:rPr lang="ko-KR" altLang="en-US" sz="1000" dirty="0" smtClean="0">
                <a:solidFill>
                  <a:schemeClr val="tx1"/>
                </a:solidFill>
              </a:rPr>
              <a:t>성별 </a:t>
            </a:r>
            <a:r>
              <a:rPr lang="en-US" altLang="ko-KR" sz="1000" dirty="0" smtClean="0">
                <a:solidFill>
                  <a:schemeClr val="tx1"/>
                </a:solidFill>
              </a:rPr>
              <a:t>mgender/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선호팀</a:t>
            </a:r>
            <a:r>
              <a:rPr lang="en-US" altLang="ko-KR" sz="1000" dirty="0" smtClean="0">
                <a:solidFill>
                  <a:schemeClr val="tx1"/>
                </a:solidFill>
              </a:rPr>
              <a:t>=mfteam/</a:t>
            </a:r>
            <a:r>
              <a:rPr lang="ko-KR" altLang="en-US" sz="1000" dirty="0" smtClean="0">
                <a:solidFill>
                  <a:schemeClr val="tx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tx1"/>
                </a:solidFill>
              </a:rPr>
              <a:t>=memail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3. View: joinSuccess.jsp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30" y="1124744"/>
            <a:ext cx="6406200" cy="388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109513" y="1772925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31093" y="355894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56494" y="412979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85217" y="3456661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124794" y="4293096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28116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555891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83666" y="4619704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71773" y="2236868"/>
            <a:ext cx="3226888" cy="99278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commentProc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uId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cmDate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cmPw</a:t>
            </a:r>
            <a:r>
              <a:rPr lang="en-US" altLang="ko-KR" sz="1000" dirty="0" smtClean="0">
                <a:solidFill>
                  <a:schemeClr val="tx1"/>
                </a:solidFill>
              </a:rPr>
              <a:t>??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cmContent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12" idx="0"/>
          </p:cNvCxnSpPr>
          <p:nvPr/>
        </p:nvCxnSpPr>
        <p:spPr>
          <a:xfrm>
            <a:off x="4124794" y="3222980"/>
            <a:ext cx="4439" cy="23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6852" y="4653529"/>
            <a:ext cx="3226888" cy="99278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delComment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bcNo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uId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cmDate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cmContent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cmPw</a:t>
            </a:r>
            <a:r>
              <a:rPr lang="en-US" altLang="ko-KR" sz="1000" dirty="0" smtClean="0">
                <a:solidFill>
                  <a:schemeClr val="tx1"/>
                </a:solidFill>
              </a:rPr>
              <a:t>???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View:ballColumnDetail.jsp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634802" y="4533729"/>
            <a:ext cx="457554" cy="9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151921" y="5065174"/>
            <a:ext cx="1715222" cy="8110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bcModifyProc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bcDTO,mv,rv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View:bcModifyFrm.jsp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716016" y="4895850"/>
            <a:ext cx="312100" cy="23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842296" y="5434245"/>
            <a:ext cx="1715222" cy="8110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delBallColumn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bcDTO,bcNo,bcPw,mv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View:delSuccessjsp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5555891" y="4946312"/>
            <a:ext cx="96229" cy="49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644008" y="3140967"/>
            <a:ext cx="2015722" cy="602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:/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ballColumnListView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View:ballColumnListView.jsp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228184" y="3743863"/>
            <a:ext cx="143514" cy="86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75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7569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야구 지식 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작성 제목이 표시되며 새로 작성할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작성 내용이 표시되며 새로 작성할 수 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지난 첨부 파일이 표시된다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새로 파일을 첨부한다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수정된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등록하고 조회한다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글 수정을 취소하고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조회중이던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게시글로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돌아간다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77" y="1018026"/>
            <a:ext cx="6372200" cy="385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2987003" y="16288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91680" y="22743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95936" y="3470006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67485" y="4319365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323126" y="433271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79712" y="3985400"/>
            <a:ext cx="2592288" cy="6605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bcModifyProc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View:bcWriteFrm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98815" y="385718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44437" y="4696799"/>
            <a:ext cx="2592288" cy="6605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bcModifyProc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입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bcDTO</a:t>
            </a:r>
            <a:r>
              <a:rPr lang="en-US" altLang="ko-KR" sz="1000" dirty="0" smtClean="0">
                <a:solidFill>
                  <a:schemeClr val="tx1"/>
                </a:solidFill>
              </a:rPr>
              <a:t>, mv,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rv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</a:t>
            </a:r>
            <a:r>
              <a:rPr lang="en-US" altLang="ko-KR" sz="1000" dirty="0" err="1">
                <a:solidFill>
                  <a:schemeClr val="tx1"/>
                </a:solidFill>
              </a:rPr>
              <a:t>ballColumnDetail.jsp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4139952" y="3814303"/>
            <a:ext cx="0" cy="1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5" idx="3"/>
          </p:cNvCxnSpPr>
          <p:nvPr/>
        </p:nvCxnSpPr>
        <p:spPr>
          <a:xfrm flipV="1">
            <a:off x="3995936" y="4611487"/>
            <a:ext cx="1369371" cy="29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69163" y="5035560"/>
            <a:ext cx="2592288" cy="66057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en-US" altLang="ko-KR" sz="1000" dirty="0" err="1">
                <a:solidFill>
                  <a:schemeClr val="tx1"/>
                </a:solidFill>
              </a:rPr>
              <a:t>ballColumnDetailView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View:</a:t>
            </a:r>
            <a:r>
              <a:rPr lang="en-US" altLang="ko-KR" sz="1000" dirty="0" err="1">
                <a:solidFill>
                  <a:schemeClr val="tx1"/>
                </a:solidFill>
              </a:rPr>
              <a:t>ballColumnDetail.jsp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012160" y="4659318"/>
            <a:ext cx="0" cy="35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6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26004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역대 관중통계 게시판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752401" y="908720"/>
            <a:ext cx="2212087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구단별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관중 현황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연도별 관중 현황 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28600" indent="-228600" algn="ctr">
              <a:buAutoNum type="arabicPeriod"/>
              <a:defRPr lang="ko-KR" altLang="en-US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역대 관중 현황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차트를 표시한다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544" y="1268760"/>
            <a:ext cx="6016182" cy="3888432"/>
            <a:chOff x="500034" y="1340768"/>
            <a:chExt cx="8215370" cy="4928926"/>
          </a:xfrm>
        </p:grpSpPr>
        <p:grpSp>
          <p:nvGrpSpPr>
            <p:cNvPr id="10" name="그룹 9"/>
            <p:cNvGrpSpPr/>
            <p:nvPr/>
          </p:nvGrpSpPr>
          <p:grpSpPr>
            <a:xfrm>
              <a:off x="500034" y="1340768"/>
              <a:ext cx="8215370" cy="4928926"/>
              <a:chOff x="500034" y="1340768"/>
              <a:chExt cx="8215370" cy="492892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500034" y="1340768"/>
                <a:ext cx="8215370" cy="4928926"/>
                <a:chOff x="500034" y="1340768"/>
                <a:chExt cx="8215370" cy="4928926"/>
              </a:xfrm>
            </p:grpSpPr>
            <p:pic>
              <p:nvPicPr>
                <p:cNvPr id="22" name="Picture 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8136904" cy="49289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500034" y="1857364"/>
                  <a:ext cx="8215370" cy="39290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60" y="2714620"/>
                <a:ext cx="2451473" cy="2500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9058" y="2714620"/>
                <a:ext cx="1760312" cy="17145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538" y="2714620"/>
                <a:ext cx="2428892" cy="1721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모서리가 둥근 직사각형 15"/>
              <p:cNvSpPr/>
              <p:nvPr/>
            </p:nvSpPr>
            <p:spPr>
              <a:xfrm>
                <a:off x="6010331" y="2226696"/>
                <a:ext cx="1839039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역대관중 현황표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929058" y="2226696"/>
                <a:ext cx="1777967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연도별 관중 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1071538" y="2226696"/>
                <a:ext cx="1990038" cy="41876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/>
                    </a:solidFill>
                  </a:rPr>
                  <a:t>구단별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 관중현황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rot="5400000">
                <a:off x="1893075" y="3821116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4037009" y="3821115"/>
                <a:ext cx="3643338" cy="158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모서리가 둥근 사각형 설명선 20"/>
              <p:cNvSpPr/>
              <p:nvPr/>
            </p:nvSpPr>
            <p:spPr>
              <a:xfrm>
                <a:off x="3286116" y="5072074"/>
                <a:ext cx="2500330" cy="571504"/>
              </a:xfrm>
              <a:prstGeom prst="wedgeRoundRectCallout">
                <a:avLst>
                  <a:gd name="adj1" fmla="val 24445"/>
                  <a:gd name="adj2" fmla="val -102070"/>
                  <a:gd name="adj3" fmla="val 1666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3</a:t>
                </a:r>
                <a:r>
                  <a:rPr lang="ko-KR" altLang="en-US" sz="1100" dirty="0" smtClean="0"/>
                  <a:t>분면 또는 </a:t>
                </a:r>
                <a:r>
                  <a:rPr lang="en-US" altLang="ko-KR" sz="1100" dirty="0" smtClean="0"/>
                  <a:t>1</a:t>
                </a:r>
                <a:r>
                  <a:rPr lang="ko-KR" altLang="en-US" sz="1100" dirty="0" smtClean="0"/>
                  <a:t>면에 차례로 배치한다</a:t>
                </a:r>
                <a:endParaRPr lang="ko-KR" altLang="en-US" sz="1100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71472" y="185736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팀별 역대 관중 통계</a:t>
              </a:r>
              <a:endParaRPr lang="ko-KR" altLang="en-US" b="1" dirty="0"/>
            </a:p>
          </p:txBody>
        </p:sp>
      </p:grpSp>
      <p:sp>
        <p:nvSpPr>
          <p:cNvPr id="25" name="타원 24"/>
          <p:cNvSpPr/>
          <p:nvPr/>
        </p:nvSpPr>
        <p:spPr>
          <a:xfrm>
            <a:off x="414928" y="2013932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987003" y="1628800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494715" y="1646497"/>
            <a:ext cx="288032" cy="326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96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1139</Words>
  <Application>Microsoft Office PowerPoint</Application>
  <PresentationFormat>화면 슬라이드 쇼(4:3)</PresentationFormat>
  <Paragraphs>319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Microsoft 계정</cp:lastModifiedBy>
  <cp:revision>63</cp:revision>
  <dcterms:created xsi:type="dcterms:W3CDTF">2020-06-29T05:13:10Z</dcterms:created>
  <dcterms:modified xsi:type="dcterms:W3CDTF">2020-07-02T09:45:51Z</dcterms:modified>
</cp:coreProperties>
</file>