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016" y="-7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4022D-519A-4CD6-99D3-23FD7668B2FE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295356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295356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Q&amp;A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 페이지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김아리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6749508" y="928671"/>
            <a:ext cx="2237330" cy="418576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Q&amp;A </a:t>
            </a:r>
            <a:r>
              <a:rPr lang="ko-KR" altLang="en-US" sz="800" dirty="0" smtClean="0"/>
              <a:t>게시판 검색을 위한 입력 창이다</a:t>
            </a:r>
            <a:endParaRPr lang="en-US" altLang="ko-KR" sz="800" dirty="0" smtClean="0"/>
          </a:p>
          <a:p>
            <a:r>
              <a:rPr lang="en-US" altLang="ko-KR" sz="800" dirty="0" smtClean="0"/>
              <a:t>2. </a:t>
            </a:r>
            <a:r>
              <a:rPr lang="ko-KR" altLang="en-US" sz="800" dirty="0" smtClean="0"/>
              <a:t>질문 유형을 누르면 질문 유형에 있는 내용이  </a:t>
            </a:r>
            <a:endParaRPr lang="en-US" altLang="ko-KR" sz="800" dirty="0" smtClean="0"/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구성 되는 </a:t>
            </a:r>
            <a:r>
              <a:rPr lang="en-US" altLang="ko-KR" sz="800" dirty="0" smtClean="0"/>
              <a:t>2</a:t>
            </a:r>
            <a:r>
              <a:rPr lang="ko-KR" altLang="en-US" sz="800" dirty="0" smtClean="0"/>
              <a:t>뎁스 구조이다</a:t>
            </a:r>
            <a:endParaRPr lang="en-US" altLang="ko-KR" sz="800" dirty="0" smtClean="0"/>
          </a:p>
          <a:p>
            <a:r>
              <a:rPr lang="en-US" altLang="ko-KR" sz="800" dirty="0" smtClean="0"/>
              <a:t>3. </a:t>
            </a:r>
            <a:r>
              <a:rPr lang="ko-KR" altLang="en-US" sz="800" dirty="0" smtClean="0"/>
              <a:t>클릭시 검색창에 입력된 내용을 조회하는       </a:t>
            </a:r>
            <a:endParaRPr lang="en-US" altLang="ko-KR" sz="800" dirty="0" smtClean="0"/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버튼이다</a:t>
            </a:r>
            <a:endParaRPr lang="en-US" altLang="ko-KR" sz="800" dirty="0" smtClean="0"/>
          </a:p>
          <a:p>
            <a:r>
              <a:rPr lang="en-US" altLang="ko-KR" sz="800" dirty="0" smtClean="0"/>
              <a:t>4. </a:t>
            </a:r>
            <a:r>
              <a:rPr lang="ko-KR" altLang="en-US" sz="800" dirty="0" smtClean="0"/>
              <a:t>번호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제목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유형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공개여부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조회건수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작성자</a:t>
            </a:r>
            <a:r>
              <a:rPr lang="en-US" altLang="ko-KR" sz="800" dirty="0" smtClean="0"/>
              <a:t>, </a:t>
            </a:r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등록일자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답변상태 순으로 게시 글에 관한 </a:t>
            </a:r>
            <a:endParaRPr lang="en-US" altLang="ko-KR" sz="800" dirty="0" smtClean="0"/>
          </a:p>
          <a:p>
            <a:r>
              <a:rPr lang="ko-KR" altLang="en-US" sz="800" dirty="0" smtClean="0"/>
              <a:t>   정보가 나열 된다</a:t>
            </a:r>
            <a:endParaRPr lang="en-US" altLang="ko-KR" sz="800" dirty="0" smtClean="0"/>
          </a:p>
          <a:p>
            <a:r>
              <a:rPr lang="en-US" altLang="ko-KR" sz="800" dirty="0" smtClean="0"/>
              <a:t>5. </a:t>
            </a:r>
            <a:r>
              <a:rPr lang="ko-KR" altLang="en-US" sz="800" dirty="0" smtClean="0"/>
              <a:t>제목 내용을 누르면 상세 조회 페이지로 </a:t>
            </a:r>
            <a:endParaRPr lang="en-US" altLang="ko-KR" sz="800" dirty="0" smtClean="0"/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이동한다</a:t>
            </a:r>
            <a:endParaRPr lang="en-US" altLang="ko-KR" sz="800" dirty="0" smtClean="0"/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비회원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본인이 쓴 글이 아닐 시</a:t>
            </a:r>
            <a:r>
              <a:rPr lang="en-US" altLang="ko-KR" sz="800" dirty="0" smtClean="0"/>
              <a:t> </a:t>
            </a:r>
          </a:p>
          <a:p>
            <a:r>
              <a:rPr lang="en-US" altLang="ko-KR" sz="800" dirty="0" smtClean="0"/>
              <a:t>   A </a:t>
            </a:r>
            <a:r>
              <a:rPr lang="ko-KR" altLang="en-US" sz="800" dirty="0" smtClean="0"/>
              <a:t>팝업 메세지가 뜬다</a:t>
            </a:r>
            <a:endParaRPr lang="en-US" altLang="ko-KR" sz="800" dirty="0" smtClean="0"/>
          </a:p>
          <a:p>
            <a:r>
              <a:rPr lang="en-US" altLang="ko-KR" sz="800" dirty="0" smtClean="0"/>
              <a:t>6. </a:t>
            </a:r>
            <a:r>
              <a:rPr lang="ko-KR" altLang="en-US" sz="800" dirty="0" smtClean="0"/>
              <a:t>답변 내용을 누르면 상세 조회가 된다</a:t>
            </a:r>
            <a:endParaRPr lang="en-US" altLang="ko-KR" sz="800" dirty="0" smtClean="0"/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비회원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본인이 쓴 글이 아닐 시</a:t>
            </a:r>
            <a:r>
              <a:rPr lang="en-US" altLang="ko-KR" sz="800" dirty="0" smtClean="0"/>
              <a:t> </a:t>
            </a:r>
          </a:p>
          <a:p>
            <a:r>
              <a:rPr lang="en-US" altLang="ko-KR" sz="800" dirty="0" smtClean="0"/>
              <a:t>   A </a:t>
            </a:r>
            <a:r>
              <a:rPr lang="ko-KR" altLang="en-US" sz="800" dirty="0" smtClean="0"/>
              <a:t>팝업 메세지가 뜬다</a:t>
            </a:r>
            <a:endParaRPr lang="en-US" altLang="ko-KR" sz="800" dirty="0" smtClean="0"/>
          </a:p>
          <a:p>
            <a:pPr marL="228600" indent="-228600"/>
            <a:r>
              <a:rPr lang="en-US" altLang="ko-KR" sz="800" dirty="0" smtClean="0"/>
              <a:t>7. </a:t>
            </a:r>
            <a:r>
              <a:rPr lang="ko-KR" altLang="en-US" sz="800" dirty="0" smtClean="0"/>
              <a:t>관리자 만 삭제 버튼이 보이고</a:t>
            </a:r>
            <a:r>
              <a:rPr lang="en-US" altLang="ko-KR" sz="800" dirty="0" smtClean="0"/>
              <a:t>, </a:t>
            </a:r>
          </a:p>
          <a:p>
            <a:pPr marL="228600" indent="-228600"/>
            <a:r>
              <a:rPr lang="en-US" altLang="ko-KR" sz="800" dirty="0" smtClean="0"/>
              <a:t>   </a:t>
            </a:r>
            <a:r>
              <a:rPr lang="ko-KR" altLang="en-US" sz="800" dirty="0" smtClean="0"/>
              <a:t>클릭시 답변이 삭제 된다</a:t>
            </a:r>
            <a:endParaRPr lang="en-US" altLang="ko-KR" sz="800" dirty="0" smtClean="0"/>
          </a:p>
          <a:p>
            <a:r>
              <a:rPr lang="en-US" altLang="ko-KR" sz="800" dirty="0" smtClean="0"/>
              <a:t>8. </a:t>
            </a:r>
            <a:r>
              <a:rPr lang="ko-KR" altLang="en-US" sz="800" dirty="0" smtClean="0"/>
              <a:t>클릭시 게시물 입력페이지로 이동한다</a:t>
            </a:r>
            <a:endParaRPr lang="en-US" altLang="ko-KR" sz="800" dirty="0" smtClean="0"/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비회원은 </a:t>
            </a:r>
            <a:r>
              <a:rPr lang="en-US" altLang="ko-KR" sz="800" dirty="0" smtClean="0"/>
              <a:t>B </a:t>
            </a:r>
            <a:r>
              <a:rPr lang="ko-KR" altLang="en-US" sz="800" dirty="0" smtClean="0"/>
              <a:t>팝업 메세지가 뜬다</a:t>
            </a:r>
            <a:r>
              <a:rPr lang="en-US" altLang="ko-KR" sz="800" dirty="0" smtClean="0"/>
              <a:t>.</a:t>
            </a:r>
          </a:p>
          <a:p>
            <a:r>
              <a:rPr lang="en-US" altLang="ko-KR" sz="800" dirty="0" smtClean="0"/>
              <a:t>9. </a:t>
            </a:r>
            <a:r>
              <a:rPr lang="ko-KR" altLang="en-US" sz="800" dirty="0" smtClean="0"/>
              <a:t>일반게시글은 한페이지당 </a:t>
            </a:r>
            <a:r>
              <a:rPr lang="en-US" altLang="ko-KR" sz="800" dirty="0" smtClean="0"/>
              <a:t>10</a:t>
            </a:r>
            <a:r>
              <a:rPr lang="ko-KR" altLang="en-US" sz="800" dirty="0" smtClean="0"/>
              <a:t>개씩 작성되며    </a:t>
            </a:r>
            <a:endParaRPr lang="en-US" altLang="ko-KR" sz="800" dirty="0" smtClean="0"/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이를 초과시 다음 페이지에 작성된다</a:t>
            </a:r>
            <a:r>
              <a:rPr lang="en-US" altLang="ko-KR" sz="800" dirty="0" smtClean="0"/>
              <a:t>             </a:t>
            </a:r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순서는 최신순으로 </a:t>
            </a:r>
            <a:r>
              <a:rPr lang="en-US" altLang="ko-KR" sz="800" dirty="0" smtClean="0"/>
              <a:t>1</a:t>
            </a:r>
            <a:r>
              <a:rPr lang="ko-KR" altLang="en-US" sz="800" dirty="0" smtClean="0"/>
              <a:t>페이지 상단에 배치된다</a:t>
            </a:r>
            <a:endParaRPr lang="en-US" altLang="ko-KR" sz="800" dirty="0" smtClean="0"/>
          </a:p>
          <a:p>
            <a:r>
              <a:rPr lang="en-US" altLang="ko-KR" sz="800" dirty="0" smtClean="0"/>
              <a:t>10. </a:t>
            </a:r>
            <a:r>
              <a:rPr lang="ko-KR" altLang="en-US" sz="800" dirty="0" smtClean="0"/>
              <a:t>총 </a:t>
            </a:r>
            <a:r>
              <a:rPr lang="en-US" altLang="ko-KR" sz="800" dirty="0" smtClean="0"/>
              <a:t>10</a:t>
            </a:r>
            <a:r>
              <a:rPr lang="ko-KR" altLang="en-US" sz="800" dirty="0" smtClean="0"/>
              <a:t>개의 페이지 번호를 볼 수 있으며</a:t>
            </a:r>
            <a:endParaRPr lang="en-US" altLang="ko-KR" sz="800" dirty="0" smtClean="0"/>
          </a:p>
          <a:p>
            <a:r>
              <a:rPr lang="ko-KR" altLang="en-US" sz="800" dirty="0" smtClean="0"/>
              <a:t>     현재 페이지는 파란색으로 표시된다</a:t>
            </a:r>
            <a:endParaRPr lang="en-US" altLang="ko-KR" sz="800" dirty="0" smtClean="0"/>
          </a:p>
          <a:p>
            <a:r>
              <a:rPr lang="ko-KR" altLang="en-US" sz="800" dirty="0" smtClean="0"/>
              <a:t>     화살표를 누르면 다음 번호의 페이지를 </a:t>
            </a:r>
            <a:endParaRPr lang="en-US" altLang="ko-KR" sz="800" dirty="0" smtClean="0"/>
          </a:p>
          <a:p>
            <a:r>
              <a:rPr lang="en-US" altLang="ko-KR" sz="800" dirty="0" smtClean="0"/>
              <a:t>     </a:t>
            </a:r>
            <a:r>
              <a:rPr lang="ko-KR" altLang="en-US" sz="800" dirty="0" smtClean="0"/>
              <a:t>볼 수 있고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번호를 누르면 해당 번호의 </a:t>
            </a:r>
            <a:endParaRPr lang="en-US" altLang="ko-KR" sz="800" dirty="0" smtClean="0"/>
          </a:p>
          <a:p>
            <a:r>
              <a:rPr lang="en-US" altLang="ko-KR" sz="800" dirty="0" smtClean="0"/>
              <a:t>     </a:t>
            </a:r>
            <a:r>
              <a:rPr lang="ko-KR" altLang="en-US" sz="800" dirty="0" smtClean="0"/>
              <a:t>페이지를 볼 수 있다</a:t>
            </a:r>
          </a:p>
          <a:p>
            <a:endParaRPr lang="ko-KR" altLang="en-US" sz="900" dirty="0" smtClean="0"/>
          </a:p>
          <a:p>
            <a:endParaRPr lang="ko-KR" altLang="en-US" sz="9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748" y="933450"/>
            <a:ext cx="5264944" cy="561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타원 8"/>
          <p:cNvSpPr/>
          <p:nvPr/>
        </p:nvSpPr>
        <p:spPr>
          <a:xfrm>
            <a:off x="367419" y="25261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4353631" y="25261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946063" y="3659659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3053469" y="25261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367419" y="34024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946063" y="4231159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4346341" y="4707409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4346341" y="527708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367419" y="52312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68516" y="2519364"/>
            <a:ext cx="1423855" cy="10906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grpSp>
        <p:nvGrpSpPr>
          <p:cNvPr id="2" name="그룹 22"/>
          <p:cNvGrpSpPr/>
          <p:nvPr/>
        </p:nvGrpSpPr>
        <p:grpSpPr>
          <a:xfrm>
            <a:off x="1678783" y="5488459"/>
            <a:ext cx="437940" cy="453082"/>
            <a:chOff x="2238375" y="5488459"/>
            <a:chExt cx="583920" cy="453082"/>
          </a:xfrm>
        </p:grpSpPr>
        <p:sp>
          <p:nvSpPr>
            <p:cNvPr id="21" name="타원 20"/>
            <p:cNvSpPr/>
            <p:nvPr/>
          </p:nvSpPr>
          <p:spPr>
            <a:xfrm>
              <a:off x="2242492" y="5488459"/>
              <a:ext cx="453082" cy="45308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38375" y="5534025"/>
              <a:ext cx="58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10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32797" y="3848101"/>
            <a:ext cx="1514700" cy="966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5" name="타원 24"/>
          <p:cNvSpPr/>
          <p:nvPr/>
        </p:nvSpPr>
        <p:spPr>
          <a:xfrm>
            <a:off x="5218025" y="36691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36369" y="5038725"/>
            <a:ext cx="1514700" cy="9279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4" name="타원 23"/>
          <p:cNvSpPr/>
          <p:nvPr/>
        </p:nvSpPr>
        <p:spPr>
          <a:xfrm>
            <a:off x="5218025" y="48502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6781801" y="4319365"/>
          <a:ext cx="2158313" cy="2438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qnalist.do</a:t>
                      </a:r>
                      <a:r>
                        <a:rPr lang="en-US" altLang="ko-KR" sz="1000" dirty="0" smtClean="0"/>
                        <a:t>, /</a:t>
                      </a:r>
                      <a:r>
                        <a:rPr lang="en-US" altLang="ko-KR" sz="1000" dirty="0" err="1" smtClean="0"/>
                        <a:t>qnasearch.do</a:t>
                      </a:r>
                      <a:r>
                        <a:rPr lang="en-US" altLang="ko-KR" sz="1000" dirty="0" smtClean="0"/>
                        <a:t>, /</a:t>
                      </a:r>
                      <a:r>
                        <a:rPr lang="en-US" altLang="ko-KR" sz="1000" dirty="0" err="1" smtClean="0"/>
                        <a:t>qnamanagedetail.do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controller.QnalistController</a:t>
                      </a:r>
                      <a:r>
                        <a:rPr lang="en-US" altLang="ko-KR" sz="10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controller.QnasearchController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controller.QnamanagedetailController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/view/</a:t>
                      </a:r>
                      <a:r>
                        <a:rPr lang="en-US" altLang="ko-KR" sz="1000" dirty="0" err="1" smtClean="0"/>
                        <a:t>cs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qna</a:t>
                      </a:r>
                      <a:r>
                        <a:rPr lang="en-US" altLang="ko-KR" sz="1000" dirty="0" smtClean="0"/>
                        <a:t>/qnalist.jsp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545624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44738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Data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팀정보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수정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406099"/>
              </p:ext>
            </p:extLst>
          </p:nvPr>
        </p:nvGraphicFramePr>
        <p:xfrm>
          <a:off x="6781801" y="4319365"/>
          <a:ext cx="2158313" cy="2316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Parameter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3074" name="Picture 2" descr="C:\Users\hong\Downloads\[관리자페이지] data관리 - 팀정보 - 정보 수정 (1)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00" y="1689460"/>
            <a:ext cx="6480000" cy="397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41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416924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603601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Data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선수 목록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574299"/>
              </p:ext>
            </p:extLst>
          </p:nvPr>
        </p:nvGraphicFramePr>
        <p:xfrm>
          <a:off x="6781801" y="4319365"/>
          <a:ext cx="2158313" cy="2316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Parameter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7" name="Picture 3" descr="C:\Users\hong\Downloads\[관리자페이지] data관리 - 선수정보 (2)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6480000" cy="397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118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416924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194371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Data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선수정보 수정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574299"/>
              </p:ext>
            </p:extLst>
          </p:nvPr>
        </p:nvGraphicFramePr>
        <p:xfrm>
          <a:off x="6781801" y="4319365"/>
          <a:ext cx="2158313" cy="2316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Parameter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6" name="Picture 4" descr="C:\Users\hong\Downloads\[관리자페이지] data관리 - 선수정보 - 정보 수정 (1)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6480000" cy="397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118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416924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002346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Data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경기일정 수정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574299"/>
              </p:ext>
            </p:extLst>
          </p:nvPr>
        </p:nvGraphicFramePr>
        <p:xfrm>
          <a:off x="6781801" y="4319365"/>
          <a:ext cx="2158313" cy="2316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Parameter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11" name="Picture 4" descr="C:\Users\hong\Downloads\[관리자페이지] data관리 - 경기일정 (1)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6480000" cy="397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118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248753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057861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전체정보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64881"/>
              </p:ext>
            </p:extLst>
          </p:nvPr>
        </p:nvGraphicFramePr>
        <p:xfrm>
          <a:off x="6781801" y="4319365"/>
          <a:ext cx="2158313" cy="2316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Parameter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3" name="Picture 2" descr="C:\Users\hong\Downloads\[관리자페이지] 전체정보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8"/>
            <a:ext cx="6338143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187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559566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438765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신고접수 현황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접수 현황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210107"/>
              </p:ext>
            </p:extLst>
          </p:nvPr>
        </p:nvGraphicFramePr>
        <p:xfrm>
          <a:off x="6781801" y="4319365"/>
          <a:ext cx="2158313" cy="2316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Parameter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2050" name="Picture 2" descr="C:\Users\hong\Downloads\[관리자페이지] 신고접수 현황- 접수 현황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6480000" cy="397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54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545624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328096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신고접수 현황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미처리건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406099"/>
              </p:ext>
            </p:extLst>
          </p:nvPr>
        </p:nvGraphicFramePr>
        <p:xfrm>
          <a:off x="6781801" y="4319365"/>
          <a:ext cx="2158313" cy="2316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Parameter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3074" name="Picture 2" descr="C:\Users\hong\Downloads\[관리자페이지] 신고접수 현황- 미처리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89460"/>
            <a:ext cx="6480000" cy="397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41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545624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639159"/>
              </p:ext>
            </p:extLst>
          </p:nvPr>
        </p:nvGraphicFramePr>
        <p:xfrm>
          <a:off x="177212" y="214290"/>
          <a:ext cx="879533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신고접수 현황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미처리건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신고글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처리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406099"/>
              </p:ext>
            </p:extLst>
          </p:nvPr>
        </p:nvGraphicFramePr>
        <p:xfrm>
          <a:off x="6781801" y="4319365"/>
          <a:ext cx="2158313" cy="2316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Parameter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4098" name="Picture 2" descr="C:\Users\hong\Downloads\[관리자페이지] 신고접수 현황- 미처리 - 신고처리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16832"/>
            <a:ext cx="6480000" cy="397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41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545624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148057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신고접수 현황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처리완료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406099"/>
              </p:ext>
            </p:extLst>
          </p:nvPr>
        </p:nvGraphicFramePr>
        <p:xfrm>
          <a:off x="6781801" y="4319365"/>
          <a:ext cx="2158313" cy="2316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Parameter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5122" name="Picture 2" descr="C:\Users\hong\Downloads\[관리자페이지] 신고접수 현황- 처리완료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6480000" cy="397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41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545624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62899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회원관리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 현황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406099"/>
              </p:ext>
            </p:extLst>
          </p:nvPr>
        </p:nvGraphicFramePr>
        <p:xfrm>
          <a:off x="6781801" y="4319365"/>
          <a:ext cx="2158313" cy="2316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Parameter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6146" name="Picture 2" descr="C:\Users\hong\Downloads\[관리자페이지] 회원관리 - 회원 현황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85485"/>
            <a:ext cx="6480000" cy="397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41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545624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589567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회원관리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406099"/>
              </p:ext>
            </p:extLst>
          </p:nvPr>
        </p:nvGraphicFramePr>
        <p:xfrm>
          <a:off x="6781801" y="4319365"/>
          <a:ext cx="2158313" cy="2316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Parameter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7170" name="Picture 2" descr="C:\Users\hong\Downloads\[관리자페이지] 회원관리 - 회원관리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89460"/>
            <a:ext cx="6480000" cy="397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41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545624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652045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Data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 정보 목록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406099"/>
              </p:ext>
            </p:extLst>
          </p:nvPr>
        </p:nvGraphicFramePr>
        <p:xfrm>
          <a:off x="6781801" y="4319365"/>
          <a:ext cx="2158313" cy="2316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Parameter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7" name="Picture 2" descr="C:\Users\hong\Downloads\[관리자페이지] data관리 - 팀정보 (1)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48780"/>
            <a:ext cx="6480000" cy="397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41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460</Words>
  <Application>Microsoft Office PowerPoint</Application>
  <PresentationFormat>화면 슬라이드 쇼(4:3)</PresentationFormat>
  <Paragraphs>200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hong</dc:creator>
  <cp:lastModifiedBy>hong</cp:lastModifiedBy>
  <cp:revision>3</cp:revision>
  <dcterms:created xsi:type="dcterms:W3CDTF">2020-06-29T05:13:10Z</dcterms:created>
  <dcterms:modified xsi:type="dcterms:W3CDTF">2020-06-30T08:57:06Z</dcterms:modified>
</cp:coreProperties>
</file>