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0" r:id="rId2"/>
  </p:sldMasterIdLst>
  <p:notesMasterIdLst>
    <p:notesMasterId r:id="rId19"/>
  </p:notesMasterIdLst>
  <p:handoutMasterIdLst>
    <p:handoutMasterId r:id="rId20"/>
  </p:handoutMasterIdLst>
  <p:sldIdLst>
    <p:sldId id="269" r:id="rId3"/>
    <p:sldId id="268" r:id="rId4"/>
    <p:sldId id="282" r:id="rId5"/>
    <p:sldId id="283" r:id="rId6"/>
    <p:sldId id="284" r:id="rId7"/>
    <p:sldId id="289" r:id="rId8"/>
    <p:sldId id="280" r:id="rId9"/>
    <p:sldId id="290" r:id="rId10"/>
    <p:sldId id="285" r:id="rId11"/>
    <p:sldId id="291" r:id="rId12"/>
    <p:sldId id="286" r:id="rId13"/>
    <p:sldId id="288" r:id="rId14"/>
    <p:sldId id="292" r:id="rId15"/>
    <p:sldId id="287" r:id="rId16"/>
    <p:sldId id="293" r:id="rId17"/>
    <p:sldId id="276"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67">
          <p15:clr>
            <a:srgbClr val="A4A3A4"/>
          </p15:clr>
        </p15:guide>
        <p15:guide id="3" orient="horz" pos="3888">
          <p15:clr>
            <a:srgbClr val="A4A3A4"/>
          </p15:clr>
        </p15:guide>
        <p15:guide id="4" pos="3839">
          <p15:clr>
            <a:srgbClr val="A4A3A4"/>
          </p15:clr>
        </p15:guide>
        <p15:guide id="5" pos="815">
          <p15:clr>
            <a:srgbClr val="A4A3A4"/>
          </p15:clr>
        </p15:guide>
        <p15:guide id="6" pos="686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p:cViewPr varScale="1">
        <p:scale>
          <a:sx n="92" d="100"/>
          <a:sy n="92" d="100"/>
        </p:scale>
        <p:origin x="498" y="84"/>
      </p:cViewPr>
      <p:guideLst>
        <p:guide orient="horz" pos="2160"/>
        <p:guide orient="horz" pos="367"/>
        <p:guide orient="horz" pos="3888"/>
        <p:guide pos="3839"/>
        <p:guide pos="815"/>
        <p:guide pos="6863"/>
      </p:guideLst>
    </p:cSldViewPr>
  </p:slideViewPr>
  <p:notesTextViewPr>
    <p:cViewPr>
      <p:scale>
        <a:sx n="100" d="100"/>
        <a:sy n="100" d="100"/>
      </p:scale>
      <p:origin x="0" y="0"/>
    </p:cViewPr>
  </p:notesTextViewPr>
  <p:notesViewPr>
    <p:cSldViewPr showGuides="1">
      <p:cViewPr varScale="1">
        <p:scale>
          <a:sx n="68" d="100"/>
          <a:sy n="68" d="100"/>
        </p:scale>
        <p:origin x="-277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8D75FB-44B4-4D58-9D1B-A90B582CF886}" type="doc">
      <dgm:prSet loTypeId="urn:microsoft.com/office/officeart/2005/8/layout/vList2" loCatId="list" qsTypeId="urn:microsoft.com/office/officeart/2005/8/quickstyle/simple4" qsCatId="simple" csTypeId="urn:microsoft.com/office/officeart/2005/8/colors/accent1_3" csCatId="accent1" phldr="1"/>
      <dgm:spPr/>
      <dgm:t>
        <a:bodyPr/>
        <a:lstStyle/>
        <a:p>
          <a:endParaRPr lang="zh-TW"/>
        </a:p>
      </dgm:t>
    </dgm:pt>
    <dgm:pt modelId="{01319AA5-B50C-4D90-A905-F300549B66ED}">
      <dgm:prSet phldrT="[文字]"/>
      <dgm:spPr/>
      <dgm:t>
        <a:bodyPr/>
        <a:lstStyle/>
        <a:p>
          <a:r>
            <a:rPr lang="zh-TW" dirty="0" smtClean="0">
              <a:latin typeface="Microsoft JhengHei" pitchFamily="34" charset="-120"/>
              <a:ea typeface="Microsoft JhengHei" pitchFamily="34" charset="-120"/>
            </a:rPr>
            <a:t>步驟 1</a:t>
          </a:r>
          <a:endParaRPr lang="zh-TW" dirty="0">
            <a:latin typeface="Microsoft JhengHei" pitchFamily="34" charset="-120"/>
            <a:ea typeface="Microsoft JhengHei" pitchFamily="34" charset="-120"/>
          </a:endParaRPr>
        </a:p>
      </dgm:t>
    </dgm:pt>
    <dgm:pt modelId="{815CECC5-8315-43F1-880A-E29B71867343}" type="parTrans" cxnId="{4992C860-D087-47F1-8EF3-AB34EA0F6D11}">
      <dgm:prSet/>
      <dgm:spPr/>
      <dgm:t>
        <a:bodyPr/>
        <a:lstStyle/>
        <a:p>
          <a:endParaRPr lang="zh-TW"/>
        </a:p>
      </dgm:t>
    </dgm:pt>
    <dgm:pt modelId="{37E2493A-1961-4F19-8AC5-E2FE83AFB115}" type="sibTrans" cxnId="{4992C860-D087-47F1-8EF3-AB34EA0F6D11}">
      <dgm:prSet/>
      <dgm:spPr/>
      <dgm:t>
        <a:bodyPr/>
        <a:lstStyle/>
        <a:p>
          <a:endParaRPr lang="zh-TW"/>
        </a:p>
      </dgm:t>
    </dgm:pt>
    <dgm:pt modelId="{1959B001-6CBB-4443-A3A1-15167EA1BD3C}">
      <dgm:prSet phldrT="[文字]"/>
      <dgm:spPr/>
      <dgm:t>
        <a:bodyPr/>
        <a:lstStyle/>
        <a:p>
          <a:r>
            <a:rPr lang="zh-TW" altLang="en-US" dirty="0" smtClean="0">
              <a:latin typeface="Microsoft JhengHei" pitchFamily="34" charset="-120"/>
              <a:ea typeface="Microsoft JhengHei" pitchFamily="34" charset="-120"/>
            </a:rPr>
            <a:t>讀取資料</a:t>
          </a:r>
          <a:endParaRPr lang="zh-TW" dirty="0">
            <a:latin typeface="Microsoft JhengHei" pitchFamily="34" charset="-120"/>
            <a:ea typeface="Microsoft JhengHei" pitchFamily="34" charset="-120"/>
          </a:endParaRPr>
        </a:p>
      </dgm:t>
    </dgm:pt>
    <dgm:pt modelId="{248919A7-E7A3-4508-B9A7-6B0A3D5FAB1C}" type="parTrans" cxnId="{A8589EA5-6583-4136-8929-CC0003F52FE4}">
      <dgm:prSet/>
      <dgm:spPr/>
      <dgm:t>
        <a:bodyPr/>
        <a:lstStyle/>
        <a:p>
          <a:endParaRPr lang="zh-TW"/>
        </a:p>
      </dgm:t>
    </dgm:pt>
    <dgm:pt modelId="{AF52E228-29E9-4C2B-9095-1FEDA0228ABC}" type="sibTrans" cxnId="{A8589EA5-6583-4136-8929-CC0003F52FE4}">
      <dgm:prSet/>
      <dgm:spPr/>
      <dgm:t>
        <a:bodyPr/>
        <a:lstStyle/>
        <a:p>
          <a:endParaRPr lang="zh-TW"/>
        </a:p>
      </dgm:t>
    </dgm:pt>
    <dgm:pt modelId="{F7D06F7A-0507-413E-B51D-4A8FB4E65DF0}">
      <dgm:prSet phldrT="[文字]"/>
      <dgm:spPr/>
      <dgm:t>
        <a:bodyPr/>
        <a:lstStyle/>
        <a:p>
          <a:r>
            <a:rPr lang="zh-TW" dirty="0" smtClean="0">
              <a:latin typeface="Microsoft JhengHei" pitchFamily="34" charset="-120"/>
              <a:ea typeface="Microsoft JhengHei" pitchFamily="34" charset="-120"/>
            </a:rPr>
            <a:t>步驟 </a:t>
          </a:r>
          <a:r>
            <a:rPr lang="en-US" altLang="zh-TW" dirty="0" smtClean="0">
              <a:latin typeface="Microsoft JhengHei" pitchFamily="34" charset="-120"/>
              <a:ea typeface="Microsoft JhengHei" pitchFamily="34" charset="-120"/>
            </a:rPr>
            <a:t>2</a:t>
          </a:r>
          <a:endParaRPr lang="zh-TW" dirty="0">
            <a:latin typeface="Microsoft JhengHei" pitchFamily="34" charset="-120"/>
            <a:ea typeface="Microsoft JhengHei" pitchFamily="34" charset="-120"/>
          </a:endParaRPr>
        </a:p>
      </dgm:t>
    </dgm:pt>
    <dgm:pt modelId="{A650A600-F128-47D0-815E-0BEF7B38FABB}" type="parTrans" cxnId="{0457F374-147A-4B3E-9EE1-4BB5E2FA8572}">
      <dgm:prSet/>
      <dgm:spPr/>
      <dgm:t>
        <a:bodyPr/>
        <a:lstStyle/>
        <a:p>
          <a:endParaRPr lang="zh-TW"/>
        </a:p>
      </dgm:t>
    </dgm:pt>
    <dgm:pt modelId="{2BBC0394-1F1B-433D-A8CE-02D4DA57EBE1}" type="sibTrans" cxnId="{0457F374-147A-4B3E-9EE1-4BB5E2FA8572}">
      <dgm:prSet/>
      <dgm:spPr/>
      <dgm:t>
        <a:bodyPr/>
        <a:lstStyle/>
        <a:p>
          <a:endParaRPr lang="zh-TW"/>
        </a:p>
      </dgm:t>
    </dgm:pt>
    <dgm:pt modelId="{70A5F71C-4AC4-4481-BCE8-951280474C5F}">
      <dgm:prSet phldrT="[文字]"/>
      <dgm:spPr/>
      <dgm:t>
        <a:bodyPr/>
        <a:lstStyle/>
        <a:p>
          <a:r>
            <a:rPr lang="zh-TW" altLang="en-US" dirty="0" smtClean="0">
              <a:latin typeface="Microsoft JhengHei" pitchFamily="34" charset="-120"/>
              <a:ea typeface="Microsoft JhengHei" pitchFamily="34" charset="-120"/>
            </a:rPr>
            <a:t>開始</a:t>
          </a:r>
          <a:r>
            <a:rPr lang="en-US" altLang="zh-TW" dirty="0" smtClean="0">
              <a:latin typeface="Microsoft JhengHei" pitchFamily="34" charset="-120"/>
              <a:ea typeface="Microsoft JhengHei" pitchFamily="34" charset="-120"/>
            </a:rPr>
            <a:t>DP</a:t>
          </a:r>
          <a:endParaRPr lang="zh-TW" dirty="0">
            <a:latin typeface="Microsoft JhengHei" pitchFamily="34" charset="-120"/>
            <a:ea typeface="Microsoft JhengHei" pitchFamily="34" charset="-120"/>
          </a:endParaRPr>
        </a:p>
      </dgm:t>
    </dgm:pt>
    <dgm:pt modelId="{F7944426-3F37-45F4-AFCD-A2B13B656836}" type="parTrans" cxnId="{FFD5F20A-FC4D-40DB-B861-AF9524AAC66E}">
      <dgm:prSet/>
      <dgm:spPr/>
      <dgm:t>
        <a:bodyPr/>
        <a:lstStyle/>
        <a:p>
          <a:endParaRPr lang="zh-TW"/>
        </a:p>
      </dgm:t>
    </dgm:pt>
    <dgm:pt modelId="{742CEB09-A582-437B-8803-133CF6A08D50}" type="sibTrans" cxnId="{FFD5F20A-FC4D-40DB-B861-AF9524AAC66E}">
      <dgm:prSet/>
      <dgm:spPr/>
      <dgm:t>
        <a:bodyPr/>
        <a:lstStyle/>
        <a:p>
          <a:endParaRPr lang="zh-TW"/>
        </a:p>
      </dgm:t>
    </dgm:pt>
    <dgm:pt modelId="{B03A1E7D-E820-4125-9CB4-2656AAF49B44}">
      <dgm:prSet phldrT="[文字]"/>
      <dgm:spPr/>
      <dgm:t>
        <a:bodyPr/>
        <a:lstStyle/>
        <a:p>
          <a:r>
            <a:rPr lang="zh-TW" dirty="0" smtClean="0">
              <a:latin typeface="Microsoft JhengHei" pitchFamily="34" charset="-120"/>
              <a:ea typeface="Microsoft JhengHei" pitchFamily="34" charset="-120"/>
            </a:rPr>
            <a:t>步驟 </a:t>
          </a:r>
          <a:r>
            <a:rPr lang="en-US" altLang="zh-TW" dirty="0" smtClean="0">
              <a:latin typeface="Microsoft JhengHei" pitchFamily="34" charset="-120"/>
              <a:ea typeface="Microsoft JhengHei" pitchFamily="34" charset="-120"/>
            </a:rPr>
            <a:t>3</a:t>
          </a:r>
          <a:endParaRPr lang="zh-TW" dirty="0">
            <a:latin typeface="Microsoft JhengHei" pitchFamily="34" charset="-120"/>
            <a:ea typeface="Microsoft JhengHei" pitchFamily="34" charset="-120"/>
          </a:endParaRPr>
        </a:p>
      </dgm:t>
    </dgm:pt>
    <dgm:pt modelId="{F35AD03D-8149-4C7A-9B23-46999FF7CFF1}" type="parTrans" cxnId="{147A4DF6-5996-43AB-AAE3-13486945608F}">
      <dgm:prSet/>
      <dgm:spPr/>
      <dgm:t>
        <a:bodyPr/>
        <a:lstStyle/>
        <a:p>
          <a:endParaRPr lang="zh-TW"/>
        </a:p>
      </dgm:t>
    </dgm:pt>
    <dgm:pt modelId="{B6B9FA1C-DDDA-435E-B569-6CFE6E30B115}" type="sibTrans" cxnId="{147A4DF6-5996-43AB-AAE3-13486945608F}">
      <dgm:prSet/>
      <dgm:spPr/>
      <dgm:t>
        <a:bodyPr/>
        <a:lstStyle/>
        <a:p>
          <a:endParaRPr lang="zh-TW"/>
        </a:p>
      </dgm:t>
    </dgm:pt>
    <dgm:pt modelId="{A48082CE-A9F3-4417-8FE2-6DF4D3ED37A7}">
      <dgm:prSet phldrT="[文字]"/>
      <dgm:spPr/>
      <dgm:t>
        <a:bodyPr/>
        <a:lstStyle/>
        <a:p>
          <a:r>
            <a:rPr lang="zh-TW" altLang="en-US" dirty="0" smtClean="0">
              <a:latin typeface="Microsoft JhengHei" pitchFamily="34" charset="-120"/>
              <a:ea typeface="Microsoft JhengHei" pitchFamily="34" charset="-120"/>
            </a:rPr>
            <a:t>印出最大堆疊</a:t>
          </a:r>
          <a:endParaRPr lang="zh-TW" dirty="0">
            <a:latin typeface="Microsoft JhengHei" pitchFamily="34" charset="-120"/>
            <a:ea typeface="Microsoft JhengHei" pitchFamily="34" charset="-120"/>
          </a:endParaRPr>
        </a:p>
      </dgm:t>
    </dgm:pt>
    <dgm:pt modelId="{A938A158-6689-44EB-B5D2-C61FFB1E7C59}" type="parTrans" cxnId="{2DA6EB4C-F7D3-4C2E-B307-B492179FA735}">
      <dgm:prSet/>
      <dgm:spPr/>
      <dgm:t>
        <a:bodyPr/>
        <a:lstStyle/>
        <a:p>
          <a:endParaRPr lang="zh-TW"/>
        </a:p>
      </dgm:t>
    </dgm:pt>
    <dgm:pt modelId="{059C562E-277D-4B7C-B988-0E9CB9BD4A83}" type="sibTrans" cxnId="{2DA6EB4C-F7D3-4C2E-B307-B492179FA735}">
      <dgm:prSet/>
      <dgm:spPr/>
      <dgm:t>
        <a:bodyPr/>
        <a:lstStyle/>
        <a:p>
          <a:endParaRPr lang="zh-TW"/>
        </a:p>
      </dgm:t>
    </dgm:pt>
    <dgm:pt modelId="{B7AA74EA-A1E5-4D86-982D-ADCD5FFAAA84}">
      <dgm:prSet phldrT="[文字]"/>
      <dgm:spPr/>
      <dgm:t>
        <a:bodyPr/>
        <a:lstStyle/>
        <a:p>
          <a:r>
            <a:rPr lang="zh-TW" altLang="en-US" dirty="0" smtClean="0">
              <a:latin typeface="Microsoft JhengHei" pitchFamily="34" charset="-120"/>
              <a:ea typeface="Microsoft JhengHei" pitchFamily="34" charset="-120"/>
            </a:rPr>
            <a:t>將資料依照力量大小排序</a:t>
          </a:r>
          <a:endParaRPr lang="zh-TW" dirty="0">
            <a:latin typeface="Microsoft JhengHei" pitchFamily="34" charset="-120"/>
            <a:ea typeface="Microsoft JhengHei" pitchFamily="34" charset="-120"/>
          </a:endParaRPr>
        </a:p>
      </dgm:t>
    </dgm:pt>
    <dgm:pt modelId="{2D1920BB-93AA-4295-A1E9-9D83F2E70AD8}" type="parTrans" cxnId="{A9B1D584-0CEB-4ECD-B279-1BEB3585FC21}">
      <dgm:prSet/>
      <dgm:spPr/>
      <dgm:t>
        <a:bodyPr/>
        <a:lstStyle/>
        <a:p>
          <a:endParaRPr lang="zh-TW" altLang="en-US"/>
        </a:p>
      </dgm:t>
    </dgm:pt>
    <dgm:pt modelId="{98A2D39A-1896-45BF-8436-7E9005C9A24C}" type="sibTrans" cxnId="{A9B1D584-0CEB-4ECD-B279-1BEB3585FC21}">
      <dgm:prSet/>
      <dgm:spPr/>
      <dgm:t>
        <a:bodyPr/>
        <a:lstStyle/>
        <a:p>
          <a:endParaRPr lang="zh-TW" altLang="en-US"/>
        </a:p>
      </dgm:t>
    </dgm:pt>
    <dgm:pt modelId="{C4497D8F-7A7D-427C-8D16-8CB4F4A134BE}" type="pres">
      <dgm:prSet presAssocID="{7C8D75FB-44B4-4D58-9D1B-A90B582CF886}" presName="linear" presStyleCnt="0">
        <dgm:presLayoutVars>
          <dgm:animLvl val="lvl"/>
          <dgm:resizeHandles val="exact"/>
        </dgm:presLayoutVars>
      </dgm:prSet>
      <dgm:spPr/>
      <dgm:t>
        <a:bodyPr/>
        <a:lstStyle/>
        <a:p>
          <a:endParaRPr lang="zh-TW"/>
        </a:p>
      </dgm:t>
    </dgm:pt>
    <dgm:pt modelId="{FDD36B4F-5AEE-493A-A2C7-D255F33D7ED0}" type="pres">
      <dgm:prSet presAssocID="{01319AA5-B50C-4D90-A905-F300549B66ED}" presName="parentText" presStyleLbl="node1" presStyleIdx="0" presStyleCnt="3" custLinFactNeighborX="-41" custLinFactNeighborY="98">
        <dgm:presLayoutVars>
          <dgm:chMax val="0"/>
          <dgm:bulletEnabled val="1"/>
        </dgm:presLayoutVars>
      </dgm:prSet>
      <dgm:spPr/>
      <dgm:t>
        <a:bodyPr/>
        <a:lstStyle/>
        <a:p>
          <a:endParaRPr lang="zh-TW"/>
        </a:p>
      </dgm:t>
    </dgm:pt>
    <dgm:pt modelId="{802F44E0-5600-49C0-9614-DDE06230BCAB}" type="pres">
      <dgm:prSet presAssocID="{01319AA5-B50C-4D90-A905-F300549B66ED}" presName="childText" presStyleLbl="revTx" presStyleIdx="0" presStyleCnt="3">
        <dgm:presLayoutVars>
          <dgm:bulletEnabled val="1"/>
        </dgm:presLayoutVars>
      </dgm:prSet>
      <dgm:spPr/>
      <dgm:t>
        <a:bodyPr/>
        <a:lstStyle/>
        <a:p>
          <a:endParaRPr lang="zh-TW"/>
        </a:p>
      </dgm:t>
    </dgm:pt>
    <dgm:pt modelId="{7A49BB88-7937-485F-959B-601F5C9ED20D}" type="pres">
      <dgm:prSet presAssocID="{F7D06F7A-0507-413E-B51D-4A8FB4E65DF0}" presName="parentText" presStyleLbl="node1" presStyleIdx="1" presStyleCnt="3">
        <dgm:presLayoutVars>
          <dgm:chMax val="0"/>
          <dgm:bulletEnabled val="1"/>
        </dgm:presLayoutVars>
      </dgm:prSet>
      <dgm:spPr/>
      <dgm:t>
        <a:bodyPr/>
        <a:lstStyle/>
        <a:p>
          <a:endParaRPr lang="zh-TW"/>
        </a:p>
      </dgm:t>
    </dgm:pt>
    <dgm:pt modelId="{17D08123-0351-4A0B-A02F-825F3E29B603}" type="pres">
      <dgm:prSet presAssocID="{F7D06F7A-0507-413E-B51D-4A8FB4E65DF0}" presName="childText" presStyleLbl="revTx" presStyleIdx="1" presStyleCnt="3">
        <dgm:presLayoutVars>
          <dgm:bulletEnabled val="1"/>
        </dgm:presLayoutVars>
      </dgm:prSet>
      <dgm:spPr/>
      <dgm:t>
        <a:bodyPr/>
        <a:lstStyle/>
        <a:p>
          <a:endParaRPr lang="zh-TW"/>
        </a:p>
      </dgm:t>
    </dgm:pt>
    <dgm:pt modelId="{C97C8A5C-B9F6-4FDA-BF74-97BAB2625D71}" type="pres">
      <dgm:prSet presAssocID="{B03A1E7D-E820-4125-9CB4-2656AAF49B44}" presName="parentText" presStyleLbl="node1" presStyleIdx="2" presStyleCnt="3">
        <dgm:presLayoutVars>
          <dgm:chMax val="0"/>
          <dgm:bulletEnabled val="1"/>
        </dgm:presLayoutVars>
      </dgm:prSet>
      <dgm:spPr/>
      <dgm:t>
        <a:bodyPr/>
        <a:lstStyle/>
        <a:p>
          <a:endParaRPr lang="zh-TW"/>
        </a:p>
      </dgm:t>
    </dgm:pt>
    <dgm:pt modelId="{70F98462-E34E-4F2B-801C-AD9B11C4B7C8}" type="pres">
      <dgm:prSet presAssocID="{B03A1E7D-E820-4125-9CB4-2656AAF49B44}" presName="childText" presStyleLbl="revTx" presStyleIdx="2" presStyleCnt="3">
        <dgm:presLayoutVars>
          <dgm:bulletEnabled val="1"/>
        </dgm:presLayoutVars>
      </dgm:prSet>
      <dgm:spPr/>
      <dgm:t>
        <a:bodyPr/>
        <a:lstStyle/>
        <a:p>
          <a:endParaRPr lang="zh-TW"/>
        </a:p>
      </dgm:t>
    </dgm:pt>
  </dgm:ptLst>
  <dgm:cxnLst>
    <dgm:cxn modelId="{A3376BB4-CF14-4875-8CFD-271EAAE312BE}" type="presOf" srcId="{70A5F71C-4AC4-4481-BCE8-951280474C5F}" destId="{17D08123-0351-4A0B-A02F-825F3E29B603}" srcOrd="0" destOrd="0" presId="urn:microsoft.com/office/officeart/2005/8/layout/vList2"/>
    <dgm:cxn modelId="{207BC928-F8D3-4987-AE30-ADC656F62783}" type="presOf" srcId="{B03A1E7D-E820-4125-9CB4-2656AAF49B44}" destId="{C97C8A5C-B9F6-4FDA-BF74-97BAB2625D71}" srcOrd="0" destOrd="0" presId="urn:microsoft.com/office/officeart/2005/8/layout/vList2"/>
    <dgm:cxn modelId="{A9B1D584-0CEB-4ECD-B279-1BEB3585FC21}" srcId="{01319AA5-B50C-4D90-A905-F300549B66ED}" destId="{B7AA74EA-A1E5-4D86-982D-ADCD5FFAAA84}" srcOrd="1" destOrd="0" parTransId="{2D1920BB-93AA-4295-A1E9-9D83F2E70AD8}" sibTransId="{98A2D39A-1896-45BF-8436-7E9005C9A24C}"/>
    <dgm:cxn modelId="{D94981A6-129A-4C05-A25C-603F97593AEB}" type="presOf" srcId="{7C8D75FB-44B4-4D58-9D1B-A90B582CF886}" destId="{C4497D8F-7A7D-427C-8D16-8CB4F4A134BE}" srcOrd="0" destOrd="0" presId="urn:microsoft.com/office/officeart/2005/8/layout/vList2"/>
    <dgm:cxn modelId="{AB10F808-4472-4BF6-B434-72858833D5E7}" type="presOf" srcId="{A48082CE-A9F3-4417-8FE2-6DF4D3ED37A7}" destId="{70F98462-E34E-4F2B-801C-AD9B11C4B7C8}" srcOrd="0" destOrd="0" presId="urn:microsoft.com/office/officeart/2005/8/layout/vList2"/>
    <dgm:cxn modelId="{FFD5F20A-FC4D-40DB-B861-AF9524AAC66E}" srcId="{F7D06F7A-0507-413E-B51D-4A8FB4E65DF0}" destId="{70A5F71C-4AC4-4481-BCE8-951280474C5F}" srcOrd="0" destOrd="0" parTransId="{F7944426-3F37-45F4-AFCD-A2B13B656836}" sibTransId="{742CEB09-A582-437B-8803-133CF6A08D50}"/>
    <dgm:cxn modelId="{A8589EA5-6583-4136-8929-CC0003F52FE4}" srcId="{01319AA5-B50C-4D90-A905-F300549B66ED}" destId="{1959B001-6CBB-4443-A3A1-15167EA1BD3C}" srcOrd="0" destOrd="0" parTransId="{248919A7-E7A3-4508-B9A7-6B0A3D5FAB1C}" sibTransId="{AF52E228-29E9-4C2B-9095-1FEDA0228ABC}"/>
    <dgm:cxn modelId="{C18AE562-8BAE-4C10-B5B7-DA75DCD4046D}" type="presOf" srcId="{1959B001-6CBB-4443-A3A1-15167EA1BD3C}" destId="{802F44E0-5600-49C0-9614-DDE06230BCAB}" srcOrd="0" destOrd="0" presId="urn:microsoft.com/office/officeart/2005/8/layout/vList2"/>
    <dgm:cxn modelId="{6108DCDD-2C63-4C78-BA49-D9C66C80DA71}" type="presOf" srcId="{F7D06F7A-0507-413E-B51D-4A8FB4E65DF0}" destId="{7A49BB88-7937-485F-959B-601F5C9ED20D}" srcOrd="0" destOrd="0" presId="urn:microsoft.com/office/officeart/2005/8/layout/vList2"/>
    <dgm:cxn modelId="{E05D6A46-749D-4B61-93D8-2E8CBAB14410}" type="presOf" srcId="{01319AA5-B50C-4D90-A905-F300549B66ED}" destId="{FDD36B4F-5AEE-493A-A2C7-D255F33D7ED0}" srcOrd="0" destOrd="0" presId="urn:microsoft.com/office/officeart/2005/8/layout/vList2"/>
    <dgm:cxn modelId="{0457F374-147A-4B3E-9EE1-4BB5E2FA8572}" srcId="{7C8D75FB-44B4-4D58-9D1B-A90B582CF886}" destId="{F7D06F7A-0507-413E-B51D-4A8FB4E65DF0}" srcOrd="1" destOrd="0" parTransId="{A650A600-F128-47D0-815E-0BEF7B38FABB}" sibTransId="{2BBC0394-1F1B-433D-A8CE-02D4DA57EBE1}"/>
    <dgm:cxn modelId="{147A4DF6-5996-43AB-AAE3-13486945608F}" srcId="{7C8D75FB-44B4-4D58-9D1B-A90B582CF886}" destId="{B03A1E7D-E820-4125-9CB4-2656AAF49B44}" srcOrd="2" destOrd="0" parTransId="{F35AD03D-8149-4C7A-9B23-46999FF7CFF1}" sibTransId="{B6B9FA1C-DDDA-435E-B569-6CFE6E30B115}"/>
    <dgm:cxn modelId="{98368EF2-6A79-4595-8870-7BDE3A0D30E5}" type="presOf" srcId="{B7AA74EA-A1E5-4D86-982D-ADCD5FFAAA84}" destId="{802F44E0-5600-49C0-9614-DDE06230BCAB}" srcOrd="0" destOrd="1" presId="urn:microsoft.com/office/officeart/2005/8/layout/vList2"/>
    <dgm:cxn modelId="{2DA6EB4C-F7D3-4C2E-B307-B492179FA735}" srcId="{B03A1E7D-E820-4125-9CB4-2656AAF49B44}" destId="{A48082CE-A9F3-4417-8FE2-6DF4D3ED37A7}" srcOrd="0" destOrd="0" parTransId="{A938A158-6689-44EB-B5D2-C61FFB1E7C59}" sibTransId="{059C562E-277D-4B7C-B988-0E9CB9BD4A83}"/>
    <dgm:cxn modelId="{4992C860-D087-47F1-8EF3-AB34EA0F6D11}" srcId="{7C8D75FB-44B4-4D58-9D1B-A90B582CF886}" destId="{01319AA5-B50C-4D90-A905-F300549B66ED}" srcOrd="0" destOrd="0" parTransId="{815CECC5-8315-43F1-880A-E29B71867343}" sibTransId="{37E2493A-1961-4F19-8AC5-E2FE83AFB115}"/>
    <dgm:cxn modelId="{310FAFF6-D57E-4A88-B0F8-014E907CB4B7}" type="presParOf" srcId="{C4497D8F-7A7D-427C-8D16-8CB4F4A134BE}" destId="{FDD36B4F-5AEE-493A-A2C7-D255F33D7ED0}" srcOrd="0" destOrd="0" presId="urn:microsoft.com/office/officeart/2005/8/layout/vList2"/>
    <dgm:cxn modelId="{5E0AC3C2-E107-473D-826E-376E052A2F80}" type="presParOf" srcId="{C4497D8F-7A7D-427C-8D16-8CB4F4A134BE}" destId="{802F44E0-5600-49C0-9614-DDE06230BCAB}" srcOrd="1" destOrd="0" presId="urn:microsoft.com/office/officeart/2005/8/layout/vList2"/>
    <dgm:cxn modelId="{AEE43809-8E59-472D-A009-12277CA52C63}" type="presParOf" srcId="{C4497D8F-7A7D-427C-8D16-8CB4F4A134BE}" destId="{7A49BB88-7937-485F-959B-601F5C9ED20D}" srcOrd="2" destOrd="0" presId="urn:microsoft.com/office/officeart/2005/8/layout/vList2"/>
    <dgm:cxn modelId="{2E38D523-D8DE-4616-ACCB-76327A46B5ED}" type="presParOf" srcId="{C4497D8F-7A7D-427C-8D16-8CB4F4A134BE}" destId="{17D08123-0351-4A0B-A02F-825F3E29B603}" srcOrd="3" destOrd="0" presId="urn:microsoft.com/office/officeart/2005/8/layout/vList2"/>
    <dgm:cxn modelId="{5B3A21EE-7490-42FC-91CF-96E7334FD341}" type="presParOf" srcId="{C4497D8F-7A7D-427C-8D16-8CB4F4A134BE}" destId="{C97C8A5C-B9F6-4FDA-BF74-97BAB2625D71}" srcOrd="4" destOrd="0" presId="urn:microsoft.com/office/officeart/2005/8/layout/vList2"/>
    <dgm:cxn modelId="{F0A33CE3-0B2C-4A59-8088-203ACC746A40}" type="presParOf" srcId="{C4497D8F-7A7D-427C-8D16-8CB4F4A134BE}" destId="{70F98462-E34E-4F2B-801C-AD9B11C4B7C8}"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8D75FB-44B4-4D58-9D1B-A90B582CF886}" type="doc">
      <dgm:prSet loTypeId="urn:microsoft.com/office/officeart/2005/8/layout/vList2" loCatId="list" qsTypeId="urn:microsoft.com/office/officeart/2005/8/quickstyle/simple4" qsCatId="simple" csTypeId="urn:microsoft.com/office/officeart/2005/8/colors/accent1_3" csCatId="accent1" phldr="1"/>
      <dgm:spPr/>
      <dgm:t>
        <a:bodyPr/>
        <a:lstStyle/>
        <a:p>
          <a:endParaRPr lang="zh-TW"/>
        </a:p>
      </dgm:t>
    </dgm:pt>
    <dgm:pt modelId="{C4497D8F-7A7D-427C-8D16-8CB4F4A134BE}" type="pres">
      <dgm:prSet presAssocID="{7C8D75FB-44B4-4D58-9D1B-A90B582CF886}" presName="linear" presStyleCnt="0">
        <dgm:presLayoutVars>
          <dgm:animLvl val="lvl"/>
          <dgm:resizeHandles val="exact"/>
        </dgm:presLayoutVars>
      </dgm:prSet>
      <dgm:spPr/>
      <dgm:t>
        <a:bodyPr/>
        <a:lstStyle/>
        <a:p>
          <a:endParaRPr lang="zh-TW"/>
        </a:p>
      </dgm:t>
    </dgm:pt>
  </dgm:ptLst>
  <dgm:cxnLst>
    <dgm:cxn modelId="{F72D82FE-D7D6-4577-BA7A-3031760A676B}" type="presOf" srcId="{7C8D75FB-44B4-4D58-9D1B-A90B582CF886}" destId="{C4497D8F-7A7D-427C-8D16-8CB4F4A134B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D36B4F-5AEE-493A-A2C7-D255F33D7ED0}">
      <dsp:nvSpPr>
        <dsp:cNvPr id="0" name=""/>
        <dsp:cNvSpPr/>
      </dsp:nvSpPr>
      <dsp:spPr>
        <a:xfrm>
          <a:off x="0" y="28311"/>
          <a:ext cx="6786562" cy="972489"/>
        </a:xfrm>
        <a:prstGeom prst="roundRect">
          <a:avLst/>
        </a:prstGeom>
        <a:solidFill>
          <a:schemeClr val="accent1">
            <a:shade val="80000"/>
            <a:hueOff val="0"/>
            <a:satOff val="0"/>
            <a:lumOff val="0"/>
            <a:alphaOff val="0"/>
          </a:schemeClr>
        </a:solidFill>
        <a:ln>
          <a:noFill/>
        </a:ln>
        <a:effectLst>
          <a:outerShdw blurRad="39999" dist="23000" dir="5400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zh-TW" sz="3100" kern="1200" dirty="0" smtClean="0">
              <a:latin typeface="Microsoft JhengHei" pitchFamily="34" charset="-120"/>
              <a:ea typeface="Microsoft JhengHei" pitchFamily="34" charset="-120"/>
            </a:rPr>
            <a:t>步驟 1</a:t>
          </a:r>
          <a:endParaRPr lang="zh-TW" sz="3100" kern="1200" dirty="0">
            <a:latin typeface="Microsoft JhengHei" pitchFamily="34" charset="-120"/>
            <a:ea typeface="Microsoft JhengHei" pitchFamily="34" charset="-120"/>
          </a:endParaRPr>
        </a:p>
      </dsp:txBody>
      <dsp:txXfrm>
        <a:off x="47473" y="75784"/>
        <a:ext cx="6691616" cy="877543"/>
      </dsp:txXfrm>
    </dsp:sp>
    <dsp:sp modelId="{802F44E0-5600-49C0-9614-DDE06230BCAB}">
      <dsp:nvSpPr>
        <dsp:cNvPr id="0" name=""/>
        <dsp:cNvSpPr/>
      </dsp:nvSpPr>
      <dsp:spPr>
        <a:xfrm>
          <a:off x="0" y="999668"/>
          <a:ext cx="6786562" cy="1155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473"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zh-TW" altLang="en-US" sz="2400" kern="1200" dirty="0" smtClean="0">
              <a:latin typeface="Microsoft JhengHei" pitchFamily="34" charset="-120"/>
              <a:ea typeface="Microsoft JhengHei" pitchFamily="34" charset="-120"/>
            </a:rPr>
            <a:t>讀取資料</a:t>
          </a:r>
          <a:endParaRPr lang="zh-TW" sz="2400" kern="1200" dirty="0">
            <a:latin typeface="Microsoft JhengHei" pitchFamily="34" charset="-120"/>
            <a:ea typeface="Microsoft JhengHei" pitchFamily="34" charset="-120"/>
          </a:endParaRPr>
        </a:p>
        <a:p>
          <a:pPr marL="228600" lvl="1" indent="-228600" algn="l" defTabSz="1066800">
            <a:lnSpc>
              <a:spcPct val="90000"/>
            </a:lnSpc>
            <a:spcBef>
              <a:spcPct val="0"/>
            </a:spcBef>
            <a:spcAft>
              <a:spcPct val="20000"/>
            </a:spcAft>
            <a:buChar char="••"/>
          </a:pPr>
          <a:r>
            <a:rPr lang="zh-TW" altLang="en-US" sz="2400" kern="1200" dirty="0" smtClean="0">
              <a:latin typeface="Microsoft JhengHei" pitchFamily="34" charset="-120"/>
              <a:ea typeface="Microsoft JhengHei" pitchFamily="34" charset="-120"/>
            </a:rPr>
            <a:t>將資料依照力量大小排序</a:t>
          </a:r>
          <a:endParaRPr lang="zh-TW" sz="2400" kern="1200" dirty="0">
            <a:latin typeface="Microsoft JhengHei" pitchFamily="34" charset="-120"/>
            <a:ea typeface="Microsoft JhengHei" pitchFamily="34" charset="-120"/>
          </a:endParaRPr>
        </a:p>
      </dsp:txBody>
      <dsp:txXfrm>
        <a:off x="0" y="999668"/>
        <a:ext cx="6786562" cy="1155060"/>
      </dsp:txXfrm>
    </dsp:sp>
    <dsp:sp modelId="{7A49BB88-7937-485F-959B-601F5C9ED20D}">
      <dsp:nvSpPr>
        <dsp:cNvPr id="0" name=""/>
        <dsp:cNvSpPr/>
      </dsp:nvSpPr>
      <dsp:spPr>
        <a:xfrm>
          <a:off x="0" y="2154728"/>
          <a:ext cx="6786562" cy="972489"/>
        </a:xfrm>
        <a:prstGeom prst="roundRect">
          <a:avLst/>
        </a:prstGeom>
        <a:solidFill>
          <a:schemeClr val="accent1">
            <a:shade val="80000"/>
            <a:hueOff val="-15656"/>
            <a:satOff val="-8415"/>
            <a:lumOff val="14895"/>
            <a:alphaOff val="0"/>
          </a:schemeClr>
        </a:solidFill>
        <a:ln>
          <a:noFill/>
        </a:ln>
        <a:effectLst>
          <a:outerShdw blurRad="39999" dist="23000" dir="5400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zh-TW" sz="3100" kern="1200" dirty="0" smtClean="0">
              <a:latin typeface="Microsoft JhengHei" pitchFamily="34" charset="-120"/>
              <a:ea typeface="Microsoft JhengHei" pitchFamily="34" charset="-120"/>
            </a:rPr>
            <a:t>步驟 </a:t>
          </a:r>
          <a:r>
            <a:rPr lang="en-US" altLang="zh-TW" sz="3100" kern="1200" dirty="0" smtClean="0">
              <a:latin typeface="Microsoft JhengHei" pitchFamily="34" charset="-120"/>
              <a:ea typeface="Microsoft JhengHei" pitchFamily="34" charset="-120"/>
            </a:rPr>
            <a:t>2</a:t>
          </a:r>
          <a:endParaRPr lang="zh-TW" sz="3100" kern="1200" dirty="0">
            <a:latin typeface="Microsoft JhengHei" pitchFamily="34" charset="-120"/>
            <a:ea typeface="Microsoft JhengHei" pitchFamily="34" charset="-120"/>
          </a:endParaRPr>
        </a:p>
      </dsp:txBody>
      <dsp:txXfrm>
        <a:off x="47473" y="2202201"/>
        <a:ext cx="6691616" cy="877543"/>
      </dsp:txXfrm>
    </dsp:sp>
    <dsp:sp modelId="{17D08123-0351-4A0B-A02F-825F3E29B603}">
      <dsp:nvSpPr>
        <dsp:cNvPr id="0" name=""/>
        <dsp:cNvSpPr/>
      </dsp:nvSpPr>
      <dsp:spPr>
        <a:xfrm>
          <a:off x="0" y="3127218"/>
          <a:ext cx="6786562" cy="561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473"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zh-TW" altLang="en-US" sz="2400" kern="1200" dirty="0" smtClean="0">
              <a:latin typeface="Microsoft JhengHei" pitchFamily="34" charset="-120"/>
              <a:ea typeface="Microsoft JhengHei" pitchFamily="34" charset="-120"/>
            </a:rPr>
            <a:t>開始</a:t>
          </a:r>
          <a:r>
            <a:rPr lang="en-US" altLang="zh-TW" sz="2400" kern="1200" dirty="0" smtClean="0">
              <a:latin typeface="Microsoft JhengHei" pitchFamily="34" charset="-120"/>
              <a:ea typeface="Microsoft JhengHei" pitchFamily="34" charset="-120"/>
            </a:rPr>
            <a:t>DP</a:t>
          </a:r>
          <a:endParaRPr lang="zh-TW" sz="2400" kern="1200" dirty="0">
            <a:latin typeface="Microsoft JhengHei" pitchFamily="34" charset="-120"/>
            <a:ea typeface="Microsoft JhengHei" pitchFamily="34" charset="-120"/>
          </a:endParaRPr>
        </a:p>
      </dsp:txBody>
      <dsp:txXfrm>
        <a:off x="0" y="3127218"/>
        <a:ext cx="6786562" cy="561487"/>
      </dsp:txXfrm>
    </dsp:sp>
    <dsp:sp modelId="{C97C8A5C-B9F6-4FDA-BF74-97BAB2625D71}">
      <dsp:nvSpPr>
        <dsp:cNvPr id="0" name=""/>
        <dsp:cNvSpPr/>
      </dsp:nvSpPr>
      <dsp:spPr>
        <a:xfrm>
          <a:off x="0" y="3688705"/>
          <a:ext cx="6786562" cy="972489"/>
        </a:xfrm>
        <a:prstGeom prst="roundRect">
          <a:avLst/>
        </a:prstGeom>
        <a:solidFill>
          <a:schemeClr val="accent1">
            <a:shade val="80000"/>
            <a:hueOff val="-31313"/>
            <a:satOff val="-16830"/>
            <a:lumOff val="29790"/>
            <a:alphaOff val="0"/>
          </a:schemeClr>
        </a:solidFill>
        <a:ln>
          <a:noFill/>
        </a:ln>
        <a:effectLst>
          <a:outerShdw blurRad="39999" dist="23000" dir="5400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zh-TW" sz="3100" kern="1200" dirty="0" smtClean="0">
              <a:latin typeface="Microsoft JhengHei" pitchFamily="34" charset="-120"/>
              <a:ea typeface="Microsoft JhengHei" pitchFamily="34" charset="-120"/>
            </a:rPr>
            <a:t>步驟 </a:t>
          </a:r>
          <a:r>
            <a:rPr lang="en-US" altLang="zh-TW" sz="3100" kern="1200" dirty="0" smtClean="0">
              <a:latin typeface="Microsoft JhengHei" pitchFamily="34" charset="-120"/>
              <a:ea typeface="Microsoft JhengHei" pitchFamily="34" charset="-120"/>
            </a:rPr>
            <a:t>3</a:t>
          </a:r>
          <a:endParaRPr lang="zh-TW" sz="3100" kern="1200" dirty="0">
            <a:latin typeface="Microsoft JhengHei" pitchFamily="34" charset="-120"/>
            <a:ea typeface="Microsoft JhengHei" pitchFamily="34" charset="-120"/>
          </a:endParaRPr>
        </a:p>
      </dsp:txBody>
      <dsp:txXfrm>
        <a:off x="47473" y="3736178"/>
        <a:ext cx="6691616" cy="877543"/>
      </dsp:txXfrm>
    </dsp:sp>
    <dsp:sp modelId="{70F98462-E34E-4F2B-801C-AD9B11C4B7C8}">
      <dsp:nvSpPr>
        <dsp:cNvPr id="0" name=""/>
        <dsp:cNvSpPr/>
      </dsp:nvSpPr>
      <dsp:spPr>
        <a:xfrm>
          <a:off x="0" y="4661195"/>
          <a:ext cx="6786562" cy="561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473"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zh-TW" altLang="en-US" sz="2400" kern="1200" dirty="0" smtClean="0">
              <a:latin typeface="Microsoft JhengHei" pitchFamily="34" charset="-120"/>
              <a:ea typeface="Microsoft JhengHei" pitchFamily="34" charset="-120"/>
            </a:rPr>
            <a:t>印出最大堆疊</a:t>
          </a:r>
          <a:endParaRPr lang="zh-TW" sz="2400" kern="1200" dirty="0">
            <a:latin typeface="Microsoft JhengHei" pitchFamily="34" charset="-120"/>
            <a:ea typeface="Microsoft JhengHei" pitchFamily="34" charset="-120"/>
          </a:endParaRPr>
        </a:p>
      </dsp:txBody>
      <dsp:txXfrm>
        <a:off x="0" y="4661195"/>
        <a:ext cx="6786562" cy="5614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TW" sz="1200"/>
            </a:lvl1pPr>
          </a:lstStyle>
          <a:p>
            <a:fld id="{0DCA0844-C266-46EC-A036-E1634F64C44A}" type="datetimeFigureOut">
              <a:rPr lang="en-US" altLang="zh-TW"/>
              <a:t>6/4/2014</a:t>
            </a:fld>
            <a:endParaRPr lang="zh-TW"/>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TW" sz="1200"/>
            </a:lvl1pPr>
          </a:lstStyle>
          <a:p>
            <a:endParaRPr lang="zh-TW"/>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TW" sz="1200"/>
            </a:lvl1pPr>
          </a:lstStyle>
          <a:p>
            <a:fld id="{BCB088AA-226D-4237-A99F-5C4B97F43BA8}" type="slidenum">
              <a:rPr lang="zh-TW"/>
              <a:t>‹#›</a:t>
            </a:fld>
            <a:endParaRPr lang="zh-TW"/>
          </a:p>
        </p:txBody>
      </p:sp>
    </p:spTree>
    <p:extLst>
      <p:ext uri="{BB962C8B-B14F-4D97-AF65-F5344CB8AC3E}">
        <p14:creationId xmlns:p14="http://schemas.microsoft.com/office/powerpoint/2010/main" val="563136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TW" sz="1200"/>
            </a:lvl1pPr>
          </a:lstStyle>
          <a:p>
            <a:fld id="{28C08BCD-7B2F-4BCE-87AF-5D67EFFE4D17}" type="datetimeFigureOut">
              <a:t>2014/6/4</a:t>
            </a:fld>
            <a:endParaRPr lang="zh-TW"/>
          </a:p>
        </p:txBody>
      </p:sp>
      <p:sp>
        <p:nvSpPr>
          <p:cNvPr id="4" name="投影片圖像版面配置區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TW"/>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TW" sz="1200"/>
            </a:lvl1pPr>
          </a:lstStyle>
          <a:p>
            <a:endParaRPr lang="zh-TW"/>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TW" sz="1200"/>
            </a:lvl1pPr>
          </a:lstStyle>
          <a:p>
            <a:fld id="{1B6A1353-EEA5-436B-AB14-1D84B195E669}" type="slidenum">
              <a:t>‹#›</a:t>
            </a:fld>
            <a:endParaRPr lang="zh-TW"/>
          </a:p>
        </p:txBody>
      </p:sp>
    </p:spTree>
    <p:extLst>
      <p:ext uri="{BB962C8B-B14F-4D97-AF65-F5344CB8AC3E}">
        <p14:creationId xmlns:p14="http://schemas.microsoft.com/office/powerpoint/2010/main" val="3820675469"/>
      </p:ext>
    </p:extLst>
  </p:cSld>
  <p:clrMap bg1="lt1" tx1="dk1" bg2="lt2" tx2="dk2" accent1="accent1" accent2="accent2" accent3="accent3" accent4="accent4" accent5="accent5" accent6="accent6" hlink="hlink" folHlink="folHlink"/>
  <p:notesStyle>
    <a:lvl1pPr marL="0" algn="l" defTabSz="914400" rtl="0" eaLnBrk="1" latinLnBrk="0" hangingPunct="1">
      <a:defRPr lang="zh-TW" sz="1200" kern="1200">
        <a:solidFill>
          <a:schemeClr val="tx2"/>
        </a:solidFill>
        <a:latin typeface="+mn-lt"/>
        <a:ea typeface="+mn-ea"/>
        <a:cs typeface="+mn-cs"/>
      </a:defRPr>
    </a:lvl1pPr>
    <a:lvl2pPr marL="457200" algn="l" defTabSz="914400" rtl="0" eaLnBrk="1" latinLnBrk="0" hangingPunct="1">
      <a:defRPr lang="zh-TW" sz="1200" kern="1200">
        <a:solidFill>
          <a:schemeClr val="tx2"/>
        </a:solidFill>
        <a:latin typeface="+mn-lt"/>
        <a:ea typeface="+mn-ea"/>
        <a:cs typeface="+mn-cs"/>
      </a:defRPr>
    </a:lvl2pPr>
    <a:lvl3pPr marL="914400" algn="l" defTabSz="914400" rtl="0" eaLnBrk="1" latinLnBrk="0" hangingPunct="1">
      <a:defRPr lang="zh-TW" sz="1200" kern="1200">
        <a:solidFill>
          <a:schemeClr val="tx2"/>
        </a:solidFill>
        <a:latin typeface="+mn-lt"/>
        <a:ea typeface="+mn-ea"/>
        <a:cs typeface="+mn-cs"/>
      </a:defRPr>
    </a:lvl3pPr>
    <a:lvl4pPr marL="1371600" algn="l" defTabSz="914400" rtl="0" eaLnBrk="1" latinLnBrk="0" hangingPunct="1">
      <a:defRPr lang="zh-TW" sz="1200" kern="1200">
        <a:solidFill>
          <a:schemeClr val="tx2"/>
        </a:solidFill>
        <a:latin typeface="+mn-lt"/>
        <a:ea typeface="+mn-ea"/>
        <a:cs typeface="+mn-cs"/>
      </a:defRPr>
    </a:lvl4pPr>
    <a:lvl5pPr marL="1828800" algn="l" defTabSz="914400" rtl="0" eaLnBrk="1" latinLnBrk="0" hangingPunct="1">
      <a:defRPr lang="zh-TW" sz="1200" kern="1200">
        <a:solidFill>
          <a:schemeClr val="tx2"/>
        </a:solidFill>
        <a:latin typeface="+mn-lt"/>
        <a:ea typeface="+mn-ea"/>
        <a:cs typeface="+mn-cs"/>
      </a:defRPr>
    </a:lvl5pPr>
    <a:lvl6pPr marL="2286000" algn="l" defTabSz="914400" rtl="0" eaLnBrk="1" latinLnBrk="0" hangingPunct="1">
      <a:defRPr lang="zh-TW" sz="1200" kern="1200">
        <a:solidFill>
          <a:schemeClr val="tx1"/>
        </a:solidFill>
        <a:latin typeface="+mn-lt"/>
        <a:ea typeface="+mn-ea"/>
        <a:cs typeface="+mn-cs"/>
      </a:defRPr>
    </a:lvl6pPr>
    <a:lvl7pPr marL="2743200" algn="l" defTabSz="914400" rtl="0" eaLnBrk="1" latinLnBrk="0" hangingPunct="1">
      <a:defRPr lang="zh-TW" sz="1200" kern="1200">
        <a:solidFill>
          <a:schemeClr val="tx1"/>
        </a:solidFill>
        <a:latin typeface="+mn-lt"/>
        <a:ea typeface="+mn-ea"/>
        <a:cs typeface="+mn-cs"/>
      </a:defRPr>
    </a:lvl7pPr>
    <a:lvl8pPr marL="3200400" algn="l" defTabSz="914400" rtl="0" eaLnBrk="1" latinLnBrk="0" hangingPunct="1">
      <a:defRPr lang="zh-TW" sz="1200" kern="1200">
        <a:solidFill>
          <a:schemeClr val="tx1"/>
        </a:solidFill>
        <a:latin typeface="+mn-lt"/>
        <a:ea typeface="+mn-ea"/>
        <a:cs typeface="+mn-cs"/>
      </a:defRPr>
    </a:lvl8pPr>
    <a:lvl9pPr marL="3657600" algn="l" defTabSz="914400" rtl="0" eaLnBrk="1" latinLnBrk="0" hangingPunct="1">
      <a:defRPr lang="zh-TW"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noProof="0" dirty="0">
              <a:latin typeface="Microsoft JhengHei" pitchFamily="34" charset="-120"/>
              <a:ea typeface="Microsoft JhengHei" pitchFamily="34" charset="-120"/>
            </a:endParaRPr>
          </a:p>
        </p:txBody>
      </p:sp>
      <p:sp>
        <p:nvSpPr>
          <p:cNvPr id="4" name="灯片编号占位符 3"/>
          <p:cNvSpPr>
            <a:spLocks noGrp="1"/>
          </p:cNvSpPr>
          <p:nvPr>
            <p:ph type="sldNum" sz="quarter" idx="10"/>
          </p:nvPr>
        </p:nvSpPr>
        <p:spPr/>
        <p:txBody>
          <a:bodyPr/>
          <a:lstStyle/>
          <a:p>
            <a:fld id="{1B6A1353-EEA5-436B-AB14-1D84B195E669}" type="slidenum">
              <a:rPr lang="en-US" altLang="zh-CN" smtClean="0"/>
              <a:t>1</a:t>
            </a:fld>
            <a:endParaRPr lang="zh-CN" altLang="en-US"/>
          </a:p>
        </p:txBody>
      </p:sp>
    </p:spTree>
    <p:extLst>
      <p:ext uri="{BB962C8B-B14F-4D97-AF65-F5344CB8AC3E}">
        <p14:creationId xmlns:p14="http://schemas.microsoft.com/office/powerpoint/2010/main" val="4266254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noProof="0" dirty="0">
              <a:latin typeface="Microsoft JhengHei" pitchFamily="34" charset="-120"/>
              <a:ea typeface="Microsoft JhengHei" pitchFamily="34" charset="-120"/>
            </a:endParaRPr>
          </a:p>
        </p:txBody>
      </p:sp>
      <p:sp>
        <p:nvSpPr>
          <p:cNvPr id="4" name="灯片编号占位符 3"/>
          <p:cNvSpPr>
            <a:spLocks noGrp="1"/>
          </p:cNvSpPr>
          <p:nvPr>
            <p:ph type="sldNum" sz="quarter" idx="10"/>
          </p:nvPr>
        </p:nvSpPr>
        <p:spPr/>
        <p:txBody>
          <a:bodyPr/>
          <a:lstStyle/>
          <a:p>
            <a:fld id="{1B6A1353-EEA5-436B-AB14-1D84B195E669}" type="slidenum">
              <a:rPr lang="en-US" altLang="zh-CN" smtClean="0"/>
              <a:t>12</a:t>
            </a:fld>
            <a:endParaRPr lang="zh-CN" altLang="en-US"/>
          </a:p>
        </p:txBody>
      </p:sp>
    </p:spTree>
    <p:extLst>
      <p:ext uri="{BB962C8B-B14F-4D97-AF65-F5344CB8AC3E}">
        <p14:creationId xmlns:p14="http://schemas.microsoft.com/office/powerpoint/2010/main" val="1509397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noProof="0" dirty="0">
              <a:latin typeface="Microsoft JhengHei" pitchFamily="34" charset="-120"/>
              <a:ea typeface="Microsoft JhengHei" pitchFamily="34" charset="-120"/>
            </a:endParaRPr>
          </a:p>
        </p:txBody>
      </p:sp>
      <p:sp>
        <p:nvSpPr>
          <p:cNvPr id="4" name="灯片编号占位符 3"/>
          <p:cNvSpPr>
            <a:spLocks noGrp="1"/>
          </p:cNvSpPr>
          <p:nvPr>
            <p:ph type="sldNum" sz="quarter" idx="10"/>
          </p:nvPr>
        </p:nvSpPr>
        <p:spPr/>
        <p:txBody>
          <a:bodyPr/>
          <a:lstStyle/>
          <a:p>
            <a:fld id="{1B6A1353-EEA5-436B-AB14-1D84B195E669}" type="slidenum">
              <a:rPr lang="en-US" altLang="zh-CN" smtClean="0"/>
              <a:t>15</a:t>
            </a:fld>
            <a:endParaRPr lang="zh-CN" altLang="en-US"/>
          </a:p>
        </p:txBody>
      </p:sp>
    </p:spTree>
    <p:extLst>
      <p:ext uri="{BB962C8B-B14F-4D97-AF65-F5344CB8AC3E}">
        <p14:creationId xmlns:p14="http://schemas.microsoft.com/office/powerpoint/2010/main" val="3205481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noProof="0" dirty="0">
              <a:latin typeface="Microsoft JhengHei" pitchFamily="34" charset="-120"/>
              <a:ea typeface="Microsoft JhengHei" pitchFamily="34" charset="-120"/>
            </a:endParaRPr>
          </a:p>
        </p:txBody>
      </p:sp>
      <p:sp>
        <p:nvSpPr>
          <p:cNvPr id="4" name="灯片编号占位符 3"/>
          <p:cNvSpPr>
            <a:spLocks noGrp="1"/>
          </p:cNvSpPr>
          <p:nvPr>
            <p:ph type="sldNum" sz="quarter" idx="10"/>
          </p:nvPr>
        </p:nvSpPr>
        <p:spPr/>
        <p:txBody>
          <a:bodyPr/>
          <a:lstStyle/>
          <a:p>
            <a:fld id="{1B6A1353-EEA5-436B-AB14-1D84B195E669}" type="slidenum">
              <a:rPr lang="en-US" altLang="zh-CN" smtClean="0"/>
              <a:t>16</a:t>
            </a:fld>
            <a:endParaRPr lang="zh-CN" altLang="en-US"/>
          </a:p>
        </p:txBody>
      </p:sp>
    </p:spTree>
    <p:extLst>
      <p:ext uri="{BB962C8B-B14F-4D97-AF65-F5344CB8AC3E}">
        <p14:creationId xmlns:p14="http://schemas.microsoft.com/office/powerpoint/2010/main" val="146103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矩形 6"/>
          <p:cNvSpPr/>
          <p:nvPr/>
        </p:nvSpPr>
        <p:spPr>
          <a:xfrm>
            <a:off x="2" y="0"/>
            <a:ext cx="12188823" cy="6172200"/>
          </a:xfrm>
          <a:prstGeom prst="rect">
            <a:avLst/>
          </a:prstGeom>
          <a:solidFill>
            <a:schemeClr val="accent1">
              <a:alpha val="50196"/>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zh-TW"/>
          </a:p>
        </p:txBody>
      </p:sp>
      <p:sp>
        <p:nvSpPr>
          <p:cNvPr id="8" name="圓角化單一角落矩形 7"/>
          <p:cNvSpPr/>
          <p:nvPr/>
        </p:nvSpPr>
        <p:spPr bwMode="ltGray">
          <a:xfrm rot="10800000" flipH="1" flipV="1">
            <a:off x="6926759" y="228598"/>
            <a:ext cx="5035054" cy="5715002"/>
          </a:xfrm>
          <a:prstGeom prst="round1Rect">
            <a:avLst>
              <a:gd name="adj" fmla="val 589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zh-TW"/>
          </a:p>
        </p:txBody>
      </p:sp>
      <p:sp>
        <p:nvSpPr>
          <p:cNvPr id="9" name="矩形 8"/>
          <p:cNvSpPr/>
          <p:nvPr/>
        </p:nvSpPr>
        <p:spPr>
          <a:xfrm>
            <a:off x="0" y="3"/>
            <a:ext cx="6926756" cy="6172197"/>
          </a:xfrm>
          <a:prstGeom prst="rect">
            <a:avLst/>
          </a:prstGeom>
          <a:solidFill>
            <a:schemeClr val="accent1">
              <a:lumMod val="75000"/>
              <a:alpha val="32157"/>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zh-TW"/>
          </a:p>
        </p:txBody>
      </p:sp>
      <p:sp>
        <p:nvSpPr>
          <p:cNvPr id="10" name="矩形 9"/>
          <p:cNvSpPr/>
          <p:nvPr/>
        </p:nvSpPr>
        <p:spPr>
          <a:xfrm>
            <a:off x="0" y="6172200"/>
            <a:ext cx="12188952" cy="685800"/>
          </a:xfrm>
          <a:prstGeom prst="rect">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zh-TW"/>
          </a:p>
        </p:txBody>
      </p:sp>
      <p:sp>
        <p:nvSpPr>
          <p:cNvPr id="2" name="標題 1"/>
          <p:cNvSpPr>
            <a:spLocks noGrp="1"/>
          </p:cNvSpPr>
          <p:nvPr>
            <p:ph type="ctrTitle"/>
          </p:nvPr>
        </p:nvSpPr>
        <p:spPr>
          <a:xfrm>
            <a:off x="608013" y="1703718"/>
            <a:ext cx="5791200" cy="3733800"/>
          </a:xfrm>
        </p:spPr>
        <p:txBody>
          <a:bodyPr>
            <a:normAutofit/>
          </a:bodyPr>
          <a:lstStyle>
            <a:lvl1pPr latinLnBrk="0">
              <a:lnSpc>
                <a:spcPct val="80000"/>
              </a:lnSpc>
              <a:defRPr lang="zh-TW" sz="6000">
                <a:solidFill>
                  <a:schemeClr val="bg1"/>
                </a:solidFill>
                <a:effectLst>
                  <a:outerShdw blurRad="88900" algn="ctr" rotWithShape="0">
                    <a:prstClr val="black">
                      <a:alpha val="35000"/>
                    </a:prstClr>
                  </a:outerShdw>
                </a:effectLst>
              </a:defRPr>
            </a:lvl1pPr>
          </a:lstStyle>
          <a:p>
            <a:r>
              <a:rPr lang="zh-TW" altLang="en-US" smtClean="0"/>
              <a:t>按一下以編輯母片標題樣式</a:t>
            </a:r>
            <a:endParaRPr lang="zh-TW"/>
          </a:p>
        </p:txBody>
      </p:sp>
      <p:sp>
        <p:nvSpPr>
          <p:cNvPr id="3" name="副標題 2"/>
          <p:cNvSpPr>
            <a:spLocks noGrp="1"/>
          </p:cNvSpPr>
          <p:nvPr>
            <p:ph type="subTitle" idx="1"/>
          </p:nvPr>
        </p:nvSpPr>
        <p:spPr>
          <a:xfrm>
            <a:off x="7085014" y="3429000"/>
            <a:ext cx="4572000" cy="1905000"/>
          </a:xfrm>
        </p:spPr>
        <p:txBody>
          <a:bodyPr anchor="b"/>
          <a:lstStyle>
            <a:lvl1pPr marL="0" indent="0" algn="l" latinLnBrk="0">
              <a:spcBef>
                <a:spcPts val="0"/>
              </a:spcBef>
              <a:buNone/>
              <a:defRPr lang="zh-TW">
                <a:solidFill>
                  <a:schemeClr val="tx1"/>
                </a:solidFill>
              </a:defRPr>
            </a:lvl1pPr>
            <a:lvl2pPr marL="457200" indent="0" algn="ctr" latinLnBrk="0">
              <a:buNone/>
              <a:defRPr lang="zh-TW">
                <a:solidFill>
                  <a:schemeClr val="tx1">
                    <a:tint val="75000"/>
                  </a:schemeClr>
                </a:solidFill>
              </a:defRPr>
            </a:lvl2pPr>
            <a:lvl3pPr marL="914400" indent="0" algn="ctr" latinLnBrk="0">
              <a:buNone/>
              <a:defRPr lang="zh-TW">
                <a:solidFill>
                  <a:schemeClr val="tx1">
                    <a:tint val="75000"/>
                  </a:schemeClr>
                </a:solidFill>
              </a:defRPr>
            </a:lvl3pPr>
            <a:lvl4pPr marL="1371600" indent="0" algn="ctr" latinLnBrk="0">
              <a:buNone/>
              <a:defRPr lang="zh-TW">
                <a:solidFill>
                  <a:schemeClr val="tx1">
                    <a:tint val="75000"/>
                  </a:schemeClr>
                </a:solidFill>
              </a:defRPr>
            </a:lvl4pPr>
            <a:lvl5pPr marL="1828800" indent="0" algn="ctr" latinLnBrk="0">
              <a:buNone/>
              <a:defRPr lang="zh-TW">
                <a:solidFill>
                  <a:schemeClr val="tx1">
                    <a:tint val="75000"/>
                  </a:schemeClr>
                </a:solidFill>
              </a:defRPr>
            </a:lvl5pPr>
            <a:lvl6pPr marL="2286000" indent="0" algn="ctr" latinLnBrk="0">
              <a:buNone/>
              <a:defRPr lang="zh-TW">
                <a:solidFill>
                  <a:schemeClr val="tx1">
                    <a:tint val="75000"/>
                  </a:schemeClr>
                </a:solidFill>
              </a:defRPr>
            </a:lvl6pPr>
            <a:lvl7pPr marL="2743200" indent="0" algn="ctr" latinLnBrk="0">
              <a:buNone/>
              <a:defRPr lang="zh-TW">
                <a:solidFill>
                  <a:schemeClr val="tx1">
                    <a:tint val="75000"/>
                  </a:schemeClr>
                </a:solidFill>
              </a:defRPr>
            </a:lvl7pPr>
            <a:lvl8pPr marL="3200400" indent="0" algn="ctr" latinLnBrk="0">
              <a:buNone/>
              <a:defRPr lang="zh-TW">
                <a:solidFill>
                  <a:schemeClr val="tx1">
                    <a:tint val="75000"/>
                  </a:schemeClr>
                </a:solidFill>
              </a:defRPr>
            </a:lvl8pPr>
            <a:lvl9pPr marL="3657600" indent="0" algn="ctr" latinLnBrk="0">
              <a:buNone/>
              <a:defRPr lang="zh-TW">
                <a:solidFill>
                  <a:schemeClr val="tx1">
                    <a:tint val="75000"/>
                  </a:schemeClr>
                </a:solidFill>
              </a:defRPr>
            </a:lvl9pPr>
          </a:lstStyle>
          <a:p>
            <a:r>
              <a:rPr lang="zh-TW" altLang="en-US" smtClean="0"/>
              <a:t>按一下以編輯母片副標題樣式</a:t>
            </a:r>
            <a:endParaRPr lang="zh-TW"/>
          </a:p>
        </p:txBody>
      </p:sp>
      <p:sp>
        <p:nvSpPr>
          <p:cNvPr id="4" name="日期版面配置區 3"/>
          <p:cNvSpPr>
            <a:spLocks noGrp="1"/>
          </p:cNvSpPr>
          <p:nvPr>
            <p:ph type="dt" sz="half" idx="10"/>
          </p:nvPr>
        </p:nvSpPr>
        <p:spPr/>
        <p:txBody>
          <a:bodyPr/>
          <a:lstStyle/>
          <a:p>
            <a:fld id="{8E36636D-D922-432D-A958-524484B5923D}" type="datetimeFigureOut">
              <a:pPr/>
              <a:t>2014/6/4</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DF28FB93-0A08-4E7D-8E63-9EFA29F1E093}" type="slidenum">
              <a:pPr/>
              <a:t>‹#›</a:t>
            </a:fld>
            <a:endParaRPr lang="zh-TW"/>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7" name="矩形 16"/>
          <p:cNvSpPr/>
          <p:nvPr/>
        </p:nvSpPr>
        <p:spPr>
          <a:xfrm>
            <a:off x="0" y="0"/>
            <a:ext cx="12188952" cy="6172200"/>
          </a:xfrm>
          <a:prstGeom prst="rect">
            <a:avLst/>
          </a:prstGeom>
          <a:solidFill>
            <a:schemeClr val="accent1">
              <a:alpha val="50196"/>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zh-TW"/>
          </a:p>
        </p:txBody>
      </p:sp>
      <p:sp>
        <p:nvSpPr>
          <p:cNvPr id="18" name="矩形 17"/>
          <p:cNvSpPr/>
          <p:nvPr/>
        </p:nvSpPr>
        <p:spPr>
          <a:xfrm>
            <a:off x="7466013" y="3"/>
            <a:ext cx="4722812" cy="6172197"/>
          </a:xfrm>
          <a:prstGeom prst="rect">
            <a:avLst/>
          </a:prstGeom>
          <a:solidFill>
            <a:schemeClr val="accent1">
              <a:lumMod val="75000"/>
              <a:alpha val="32157"/>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zh-TW"/>
          </a:p>
        </p:txBody>
      </p:sp>
      <p:sp>
        <p:nvSpPr>
          <p:cNvPr id="2" name="標題 1"/>
          <p:cNvSpPr>
            <a:spLocks noGrp="1"/>
          </p:cNvSpPr>
          <p:nvPr>
            <p:ph type="title"/>
          </p:nvPr>
        </p:nvSpPr>
        <p:spPr>
          <a:xfrm>
            <a:off x="7883151" y="234351"/>
            <a:ext cx="3773863" cy="4642450"/>
          </a:xfrm>
        </p:spPr>
        <p:txBody>
          <a:bodyPr vert="horz" lIns="91440" tIns="45720" rIns="91440" bIns="45720" rtlCol="0" anchor="b">
            <a:normAutofit/>
          </a:bodyPr>
          <a:lstStyle>
            <a:lvl1pPr latinLnBrk="0">
              <a:defRPr lang="zh-TW" sz="4400">
                <a:solidFill>
                  <a:schemeClr val="bg1"/>
                </a:solidFill>
                <a:effectLst>
                  <a:outerShdw blurRad="88900" algn="ctr" rotWithShape="0">
                    <a:prstClr val="black">
                      <a:alpha val="35000"/>
                    </a:prstClr>
                  </a:outerShdw>
                </a:effectLst>
              </a:defRPr>
            </a:lvl1pPr>
          </a:lstStyle>
          <a:p>
            <a:pPr lvl="0">
              <a:lnSpc>
                <a:spcPct val="80000"/>
              </a:lnSpc>
            </a:pPr>
            <a:r>
              <a:rPr lang="zh-TW" altLang="en-US" smtClean="0"/>
              <a:t>按一下以編輯母片標題樣式</a:t>
            </a:r>
            <a:endParaRPr lang="zh-TW"/>
          </a:p>
        </p:txBody>
      </p:sp>
      <p:sp>
        <p:nvSpPr>
          <p:cNvPr id="4" name="文字版面配置區 3"/>
          <p:cNvSpPr>
            <a:spLocks noGrp="1"/>
          </p:cNvSpPr>
          <p:nvPr>
            <p:ph type="body" sz="half" idx="2"/>
          </p:nvPr>
        </p:nvSpPr>
        <p:spPr>
          <a:xfrm>
            <a:off x="7872936" y="5029200"/>
            <a:ext cx="3782586" cy="914400"/>
          </a:xfrm>
        </p:spPr>
        <p:txBody>
          <a:bodyPr>
            <a:normAutofit/>
          </a:bodyPr>
          <a:lstStyle>
            <a:lvl1pPr marL="0" indent="0" latinLnBrk="0">
              <a:spcBef>
                <a:spcPts val="0"/>
              </a:spcBef>
              <a:buNone/>
              <a:defRPr lang="zh-TW" sz="2000">
                <a:solidFill>
                  <a:schemeClr val="accent1">
                    <a:lumMod val="20000"/>
                    <a:lumOff val="80000"/>
                  </a:schemeClr>
                </a:solidFill>
              </a:defRPr>
            </a:lvl1pPr>
            <a:lvl2pPr marL="457200" indent="0" latinLnBrk="0">
              <a:buNone/>
              <a:defRPr lang="zh-TW" sz="1200"/>
            </a:lvl2pPr>
            <a:lvl3pPr marL="914400" indent="0" latinLnBrk="0">
              <a:buNone/>
              <a:defRPr lang="zh-TW" sz="1000"/>
            </a:lvl3pPr>
            <a:lvl4pPr marL="1371600" indent="0" latinLnBrk="0">
              <a:buNone/>
              <a:defRPr lang="zh-TW" sz="900"/>
            </a:lvl4pPr>
            <a:lvl5pPr marL="1828800" indent="0" latinLnBrk="0">
              <a:buNone/>
              <a:defRPr lang="zh-TW" sz="900"/>
            </a:lvl5pPr>
            <a:lvl6pPr marL="2286000" indent="0" latinLnBrk="0">
              <a:buNone/>
              <a:defRPr lang="zh-TW" sz="900"/>
            </a:lvl6pPr>
            <a:lvl7pPr marL="2743200" indent="0" latinLnBrk="0">
              <a:buNone/>
              <a:defRPr lang="zh-TW" sz="900"/>
            </a:lvl7pPr>
            <a:lvl8pPr marL="3200400" indent="0" latinLnBrk="0">
              <a:buNone/>
              <a:defRPr lang="zh-TW" sz="900"/>
            </a:lvl8pPr>
            <a:lvl9pPr marL="3657600" indent="0" latinLnBrk="0">
              <a:buNone/>
              <a:defRPr lang="zh-TW" sz="900"/>
            </a:lvl9pPr>
          </a:lstStyle>
          <a:p>
            <a:pPr lvl="0"/>
            <a:r>
              <a:rPr lang="zh-TW" altLang="en-US" smtClean="0"/>
              <a:t>按一下以編輯母片文字樣式</a:t>
            </a:r>
          </a:p>
        </p:txBody>
      </p:sp>
      <p:sp>
        <p:nvSpPr>
          <p:cNvPr id="20" name="矩形 19"/>
          <p:cNvSpPr/>
          <p:nvPr/>
        </p:nvSpPr>
        <p:spPr>
          <a:xfrm>
            <a:off x="0" y="6172200"/>
            <a:ext cx="12188952" cy="685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zh-TW"/>
          </a:p>
        </p:txBody>
      </p:sp>
      <p:sp>
        <p:nvSpPr>
          <p:cNvPr id="5" name="日期版面配置區 4"/>
          <p:cNvSpPr>
            <a:spLocks noGrp="1"/>
          </p:cNvSpPr>
          <p:nvPr>
            <p:ph type="dt" sz="half" idx="10"/>
          </p:nvPr>
        </p:nvSpPr>
        <p:spPr/>
        <p:txBody>
          <a:bodyPr/>
          <a:lstStyle/>
          <a:p>
            <a:fld id="{749F4917-CE56-4645-8050-1555FA0B180B}" type="datetimeFigureOut">
              <a:pPr/>
              <a:t>2014/6/4</a:t>
            </a:fld>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2B524DA2-3CE4-45BB-9F6F-628A0CFBDBF9}" type="slidenum">
              <a:pPr/>
              <a:t>‹#›</a:t>
            </a:fld>
            <a:endParaRPr lang="zh-TW"/>
          </a:p>
        </p:txBody>
      </p:sp>
      <p:sp>
        <p:nvSpPr>
          <p:cNvPr id="21" name="圓角化單一角落矩形 20"/>
          <p:cNvSpPr/>
          <p:nvPr/>
        </p:nvSpPr>
        <p:spPr bwMode="ltGray">
          <a:xfrm rot="10800000" flipV="1">
            <a:off x="227013" y="234351"/>
            <a:ext cx="7238999" cy="5709249"/>
          </a:xfrm>
          <a:prstGeom prst="round1Rect">
            <a:avLst>
              <a:gd name="adj" fmla="val 581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zh-TW"/>
          </a:p>
        </p:txBody>
      </p:sp>
      <p:sp>
        <p:nvSpPr>
          <p:cNvPr id="3" name="圖片版面配置區 2"/>
          <p:cNvSpPr>
            <a:spLocks noGrp="1"/>
          </p:cNvSpPr>
          <p:nvPr>
            <p:ph type="pic" idx="1"/>
          </p:nvPr>
        </p:nvSpPr>
        <p:spPr>
          <a:xfrm flipH="1">
            <a:off x="457198" y="465283"/>
            <a:ext cx="6780215" cy="5249717"/>
          </a:xfrm>
          <a:prstGeom prst="round1Rect">
            <a:avLst>
              <a:gd name="adj" fmla="val 4287"/>
            </a:avLst>
          </a:prstGeom>
          <a:solidFill>
            <a:schemeClr val="bg2"/>
          </a:solidFill>
        </p:spPr>
        <p:txBody>
          <a:bodyPr tIns="914400">
            <a:normAutofit/>
          </a:bodyPr>
          <a:lstStyle>
            <a:lvl1pPr marL="0" indent="0" algn="ctr" latinLnBrk="0">
              <a:buNone/>
              <a:defRPr lang="zh-TW" sz="2400"/>
            </a:lvl1pPr>
            <a:lvl2pPr marL="457200" indent="0" latinLnBrk="0">
              <a:buNone/>
              <a:defRPr lang="zh-TW" sz="2800"/>
            </a:lvl2pPr>
            <a:lvl3pPr marL="914400" indent="0" latinLnBrk="0">
              <a:buNone/>
              <a:defRPr lang="zh-TW" sz="2400"/>
            </a:lvl3pPr>
            <a:lvl4pPr marL="1371600" indent="0" latinLnBrk="0">
              <a:buNone/>
              <a:defRPr lang="zh-TW" sz="2000"/>
            </a:lvl4pPr>
            <a:lvl5pPr marL="1828800" indent="0" latinLnBrk="0">
              <a:buNone/>
              <a:defRPr lang="zh-TW" sz="2000"/>
            </a:lvl5pPr>
            <a:lvl6pPr marL="2286000" indent="0" latinLnBrk="0">
              <a:buNone/>
              <a:defRPr lang="zh-TW" sz="2000"/>
            </a:lvl6pPr>
            <a:lvl7pPr marL="2743200" indent="0" latinLnBrk="0">
              <a:buNone/>
              <a:defRPr lang="zh-TW" sz="2000"/>
            </a:lvl7pPr>
            <a:lvl8pPr marL="3200400" indent="0" latinLnBrk="0">
              <a:buNone/>
              <a:defRPr lang="zh-TW" sz="2000"/>
            </a:lvl8pPr>
            <a:lvl9pPr marL="3657600" indent="0" latinLnBrk="0">
              <a:buNone/>
              <a:defRPr lang="zh-TW" sz="2000"/>
            </a:lvl9pPr>
          </a:lstStyle>
          <a:p>
            <a:r>
              <a:rPr lang="zh-TW" altLang="en-US" smtClean="0"/>
              <a:t>按一下圖示以新增圖片</a:t>
            </a:r>
            <a:endParaRPr lang="zh-TW"/>
          </a:p>
        </p:txBody>
      </p:sp>
    </p:spTree>
    <p:extLst>
      <p:ext uri="{BB962C8B-B14F-4D97-AF65-F5344CB8AC3E}">
        <p14:creationId xmlns:p14="http://schemas.microsoft.com/office/powerpoint/2010/main" val="3521585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直排文字版面配置區 2"/>
          <p:cNvSpPr>
            <a:spLocks noGrp="1"/>
          </p:cNvSpPr>
          <p:nvPr>
            <p:ph type="body" orient="vert" idx="1"/>
          </p:nvPr>
        </p:nvSpPr>
        <p:spPr/>
        <p:txBody>
          <a:bodyPr vert="eaVert"/>
          <a:lstStyle>
            <a:lvl5pPr latinLnBrk="0">
              <a:defRPr lang="zh-TW"/>
            </a:lvl5pPr>
            <a:lvl6pPr marL="1371600" latinLnBrk="0">
              <a:defRPr lang="zh-TW"/>
            </a:lvl6pPr>
            <a:lvl7pPr marL="1600200" latinLnBrk="0">
              <a:defRPr lang="zh-TW"/>
            </a:lvl7pPr>
            <a:lvl8pPr marL="1828800" latinLnBrk="0">
              <a:defRPr lang="zh-TW" baseline="0"/>
            </a:lvl8pPr>
            <a:lvl9pPr marL="2057400" latinLnBrk="0">
              <a:defRPr lang="zh-TW"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8E36636D-D922-432D-A958-524484B5923D}" type="datetimeFigureOut">
              <a:pPr/>
              <a:t>2014/6/4</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DF28FB93-0A08-4E7D-8E63-9EFA29F1E093}" type="slidenum">
              <a:pPr/>
              <a:t>‹#›</a:t>
            </a:fld>
            <a:endParaRPr lang="zh-TW"/>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3" name="直排文字版面配置區 2"/>
          <p:cNvSpPr>
            <a:spLocks noGrp="1"/>
          </p:cNvSpPr>
          <p:nvPr>
            <p:ph type="body" orient="vert" idx="1"/>
          </p:nvPr>
        </p:nvSpPr>
        <p:spPr>
          <a:xfrm>
            <a:off x="1293813" y="582613"/>
            <a:ext cx="8183562" cy="5589587"/>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8E36636D-D922-432D-A958-524484B5923D}" type="datetimeFigureOut">
              <a:pPr/>
              <a:t>2014/6/4</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DF28FB93-0A08-4E7D-8E63-9EFA29F1E093}" type="slidenum">
              <a:pPr/>
              <a:t>‹#›</a:t>
            </a:fld>
            <a:endParaRPr lang="zh-TW"/>
          </a:p>
        </p:txBody>
      </p:sp>
      <p:sp>
        <p:nvSpPr>
          <p:cNvPr id="2" name="直排標題 1"/>
          <p:cNvSpPr>
            <a:spLocks noGrp="1"/>
          </p:cNvSpPr>
          <p:nvPr>
            <p:ph type="title" orient="vert"/>
          </p:nvPr>
        </p:nvSpPr>
        <p:spPr>
          <a:xfrm>
            <a:off x="9705974" y="582613"/>
            <a:ext cx="1951037" cy="5589587"/>
          </a:xfrm>
        </p:spPr>
        <p:txBody>
          <a:bodyPr vert="eaVert"/>
          <a:lstStyle/>
          <a:p>
            <a:r>
              <a:rPr lang="zh-TW" altLang="en-US" smtClean="0"/>
              <a:t>按一下以編輯母片標題樣式</a:t>
            </a:r>
            <a:endParaRPr lang="zh-TW"/>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內容版面配置區 2"/>
          <p:cNvSpPr>
            <a:spLocks noGrp="1"/>
          </p:cNvSpPr>
          <p:nvPr>
            <p:ph idx="1"/>
          </p:nvPr>
        </p:nvSpPr>
        <p:spPr/>
        <p:txBody>
          <a:bodyPr/>
          <a:lstStyle>
            <a:lvl5pPr latinLnBrk="0">
              <a:defRPr lang="zh-TW"/>
            </a:lvl5pPr>
            <a:lvl6pPr latinLnBrk="0">
              <a:defRPr lang="zh-TW"/>
            </a:lvl6pPr>
            <a:lvl7pPr latinLnBrk="0">
              <a:defRPr lang="zh-TW" baseline="0"/>
            </a:lvl7pPr>
            <a:lvl8pPr latinLnBrk="0">
              <a:defRPr lang="zh-TW" baseline="0"/>
            </a:lvl8pPr>
            <a:lvl9pPr latinLnBrk="0">
              <a:defRPr lang="zh-TW"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8E36636D-D922-432D-A958-524484B5923D}" type="datetimeFigureOut">
              <a:pPr/>
              <a:t>2014/6/4</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DF28FB93-0A08-4E7D-8E63-9EFA29F1E093}" type="slidenum">
              <a:pPr/>
              <a:t>‹#›</a:t>
            </a:fld>
            <a:endParaRPr lang="zh-TW"/>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含相片的標題投影片">
    <p:spTree>
      <p:nvGrpSpPr>
        <p:cNvPr id="1" name=""/>
        <p:cNvGrpSpPr/>
        <p:nvPr/>
      </p:nvGrpSpPr>
      <p:grpSpPr>
        <a:xfrm>
          <a:off x="0" y="0"/>
          <a:ext cx="0" cy="0"/>
          <a:chOff x="0" y="0"/>
          <a:chExt cx="0" cy="0"/>
        </a:xfrm>
      </p:grpSpPr>
      <p:sp>
        <p:nvSpPr>
          <p:cNvPr id="11" name="矩形 10"/>
          <p:cNvSpPr/>
          <p:nvPr/>
        </p:nvSpPr>
        <p:spPr>
          <a:xfrm>
            <a:off x="0" y="0"/>
            <a:ext cx="12188952" cy="6172200"/>
          </a:xfrm>
          <a:prstGeom prst="rect">
            <a:avLst/>
          </a:prstGeom>
          <a:solidFill>
            <a:schemeClr val="accent1">
              <a:alpha val="50196"/>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zh-TW"/>
          </a:p>
        </p:txBody>
      </p:sp>
      <p:sp>
        <p:nvSpPr>
          <p:cNvPr id="12" name="矩形 11"/>
          <p:cNvSpPr/>
          <p:nvPr/>
        </p:nvSpPr>
        <p:spPr>
          <a:xfrm>
            <a:off x="0" y="3"/>
            <a:ext cx="5180012" cy="6172197"/>
          </a:xfrm>
          <a:prstGeom prst="rect">
            <a:avLst/>
          </a:prstGeom>
          <a:solidFill>
            <a:schemeClr val="accent1">
              <a:lumMod val="75000"/>
              <a:alpha val="32157"/>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zh-TW"/>
          </a:p>
        </p:txBody>
      </p:sp>
      <p:sp>
        <p:nvSpPr>
          <p:cNvPr id="13" name="矩形 12"/>
          <p:cNvSpPr/>
          <p:nvPr/>
        </p:nvSpPr>
        <p:spPr>
          <a:xfrm>
            <a:off x="0" y="6172200"/>
            <a:ext cx="12188952" cy="685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zh-TW"/>
          </a:p>
        </p:txBody>
      </p:sp>
      <p:sp>
        <p:nvSpPr>
          <p:cNvPr id="2" name="標題 1"/>
          <p:cNvSpPr>
            <a:spLocks noGrp="1"/>
          </p:cNvSpPr>
          <p:nvPr>
            <p:ph type="ctrTitle"/>
          </p:nvPr>
        </p:nvSpPr>
        <p:spPr>
          <a:xfrm>
            <a:off x="608013" y="914400"/>
            <a:ext cx="4190999" cy="3886200"/>
          </a:xfrm>
        </p:spPr>
        <p:txBody>
          <a:bodyPr>
            <a:normAutofit/>
          </a:bodyPr>
          <a:lstStyle>
            <a:lvl1pPr latinLnBrk="0">
              <a:lnSpc>
                <a:spcPct val="80000"/>
              </a:lnSpc>
              <a:defRPr lang="zh-TW" sz="6000">
                <a:solidFill>
                  <a:schemeClr val="bg1"/>
                </a:solidFill>
                <a:effectLst>
                  <a:outerShdw blurRad="88900" algn="ctr" rotWithShape="0">
                    <a:prstClr val="black">
                      <a:alpha val="35000"/>
                    </a:prstClr>
                  </a:outerShdw>
                </a:effectLst>
              </a:defRPr>
            </a:lvl1pPr>
          </a:lstStyle>
          <a:p>
            <a:r>
              <a:rPr lang="zh-TW" altLang="en-US" smtClean="0"/>
              <a:t>按一下以編輯母片標題樣式</a:t>
            </a:r>
            <a:endParaRPr lang="zh-TW"/>
          </a:p>
        </p:txBody>
      </p:sp>
      <p:sp>
        <p:nvSpPr>
          <p:cNvPr id="3" name="副標題 2"/>
          <p:cNvSpPr>
            <a:spLocks noGrp="1"/>
          </p:cNvSpPr>
          <p:nvPr>
            <p:ph type="subTitle" idx="1"/>
          </p:nvPr>
        </p:nvSpPr>
        <p:spPr>
          <a:xfrm>
            <a:off x="597799" y="4953000"/>
            <a:ext cx="4201213" cy="990599"/>
          </a:xfrm>
        </p:spPr>
        <p:txBody>
          <a:bodyPr anchor="t">
            <a:normAutofit/>
          </a:bodyPr>
          <a:lstStyle>
            <a:lvl1pPr marL="0" indent="0" algn="l" latinLnBrk="0">
              <a:spcBef>
                <a:spcPts val="0"/>
              </a:spcBef>
              <a:buNone/>
              <a:defRPr lang="zh-TW" sz="2000">
                <a:solidFill>
                  <a:schemeClr val="accent1">
                    <a:lumMod val="20000"/>
                    <a:lumOff val="80000"/>
                  </a:schemeClr>
                </a:solidFill>
              </a:defRPr>
            </a:lvl1pPr>
            <a:lvl2pPr marL="457200" indent="0" algn="ctr" latinLnBrk="0">
              <a:buNone/>
              <a:defRPr lang="zh-TW">
                <a:solidFill>
                  <a:schemeClr val="tx1">
                    <a:tint val="75000"/>
                  </a:schemeClr>
                </a:solidFill>
              </a:defRPr>
            </a:lvl2pPr>
            <a:lvl3pPr marL="914400" indent="0" algn="ctr" latinLnBrk="0">
              <a:buNone/>
              <a:defRPr lang="zh-TW">
                <a:solidFill>
                  <a:schemeClr val="tx1">
                    <a:tint val="75000"/>
                  </a:schemeClr>
                </a:solidFill>
              </a:defRPr>
            </a:lvl3pPr>
            <a:lvl4pPr marL="1371600" indent="0" algn="ctr" latinLnBrk="0">
              <a:buNone/>
              <a:defRPr lang="zh-TW">
                <a:solidFill>
                  <a:schemeClr val="tx1">
                    <a:tint val="75000"/>
                  </a:schemeClr>
                </a:solidFill>
              </a:defRPr>
            </a:lvl4pPr>
            <a:lvl5pPr marL="1828800" indent="0" algn="ctr" latinLnBrk="0">
              <a:buNone/>
              <a:defRPr lang="zh-TW">
                <a:solidFill>
                  <a:schemeClr val="tx1">
                    <a:tint val="75000"/>
                  </a:schemeClr>
                </a:solidFill>
              </a:defRPr>
            </a:lvl5pPr>
            <a:lvl6pPr marL="2286000" indent="0" algn="ctr" latinLnBrk="0">
              <a:buNone/>
              <a:defRPr lang="zh-TW">
                <a:solidFill>
                  <a:schemeClr val="tx1">
                    <a:tint val="75000"/>
                  </a:schemeClr>
                </a:solidFill>
              </a:defRPr>
            </a:lvl6pPr>
            <a:lvl7pPr marL="2743200" indent="0" algn="ctr" latinLnBrk="0">
              <a:buNone/>
              <a:defRPr lang="zh-TW">
                <a:solidFill>
                  <a:schemeClr val="tx1">
                    <a:tint val="75000"/>
                  </a:schemeClr>
                </a:solidFill>
              </a:defRPr>
            </a:lvl7pPr>
            <a:lvl8pPr marL="3200400" indent="0" algn="ctr" latinLnBrk="0">
              <a:buNone/>
              <a:defRPr lang="zh-TW">
                <a:solidFill>
                  <a:schemeClr val="tx1">
                    <a:tint val="75000"/>
                  </a:schemeClr>
                </a:solidFill>
              </a:defRPr>
            </a:lvl8pPr>
            <a:lvl9pPr marL="3657600" indent="0" algn="ctr" latinLnBrk="0">
              <a:buNone/>
              <a:defRPr lang="zh-TW">
                <a:solidFill>
                  <a:schemeClr val="tx1">
                    <a:tint val="75000"/>
                  </a:schemeClr>
                </a:solidFill>
              </a:defRPr>
            </a:lvl9pPr>
          </a:lstStyle>
          <a:p>
            <a:r>
              <a:rPr lang="zh-TW" altLang="en-US" smtClean="0"/>
              <a:t>按一下以編輯母片副標題樣式</a:t>
            </a:r>
            <a:endParaRPr lang="zh-TW"/>
          </a:p>
        </p:txBody>
      </p:sp>
      <p:sp>
        <p:nvSpPr>
          <p:cNvPr id="4" name="日期版面配置區 3"/>
          <p:cNvSpPr>
            <a:spLocks noGrp="1"/>
          </p:cNvSpPr>
          <p:nvPr>
            <p:ph type="dt" sz="half" idx="10"/>
          </p:nvPr>
        </p:nvSpPr>
        <p:spPr/>
        <p:txBody>
          <a:bodyPr/>
          <a:lstStyle/>
          <a:p>
            <a:fld id="{8E36636D-D922-432D-A958-524484B5923D}" type="datetimeFigureOut">
              <a:pPr/>
              <a:t>2014/6/4</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DF28FB93-0A08-4E7D-8E63-9EFA29F1E093}" type="slidenum">
              <a:pPr/>
              <a:t>‹#›</a:t>
            </a:fld>
            <a:endParaRPr lang="zh-TW"/>
          </a:p>
        </p:txBody>
      </p:sp>
      <p:sp>
        <p:nvSpPr>
          <p:cNvPr id="14" name="圖片版面配置區 4"/>
          <p:cNvSpPr>
            <a:spLocks noGrp="1"/>
          </p:cNvSpPr>
          <p:nvPr>
            <p:ph type="pic" sz="quarter" idx="13"/>
          </p:nvPr>
        </p:nvSpPr>
        <p:spPr>
          <a:xfrm>
            <a:off x="5180013" y="228600"/>
            <a:ext cx="6781800" cy="5715000"/>
          </a:xfrm>
          <a:prstGeom prst="round1Rect">
            <a:avLst>
              <a:gd name="adj" fmla="val 5636"/>
            </a:avLst>
          </a:prstGeom>
          <a:solidFill>
            <a:schemeClr val="bg2"/>
          </a:solidFill>
        </p:spPr>
        <p:txBody>
          <a:bodyPr tIns="914400"/>
          <a:lstStyle>
            <a:lvl1pPr marL="0" indent="0" algn="ctr" latinLnBrk="0">
              <a:buNone/>
              <a:defRPr lang="zh-TW"/>
            </a:lvl1pPr>
          </a:lstStyle>
          <a:p>
            <a:r>
              <a:rPr lang="zh-TW" altLang="en-US" smtClean="0"/>
              <a:t>按一下圖示以新增圖片</a:t>
            </a:r>
            <a:endParaRPr lang="zh-TW"/>
          </a:p>
        </p:txBody>
      </p:sp>
    </p:spTree>
    <p:extLst>
      <p:ext uri="{BB962C8B-B14F-4D97-AF65-F5344CB8AC3E}">
        <p14:creationId xmlns:p14="http://schemas.microsoft.com/office/powerpoint/2010/main" val="4187130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8" name="矩形 7"/>
          <p:cNvSpPr/>
          <p:nvPr/>
        </p:nvSpPr>
        <p:spPr>
          <a:xfrm>
            <a:off x="0" y="2876"/>
            <a:ext cx="12188952" cy="6477000"/>
          </a:xfrm>
          <a:prstGeom prst="rect">
            <a:avLst/>
          </a:prstGeom>
          <a:solidFill>
            <a:schemeClr val="accent1">
              <a:alpha val="50196"/>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zh-TW"/>
          </a:p>
        </p:txBody>
      </p:sp>
      <p:sp>
        <p:nvSpPr>
          <p:cNvPr id="9" name="矩形 8"/>
          <p:cNvSpPr/>
          <p:nvPr/>
        </p:nvSpPr>
        <p:spPr>
          <a:xfrm>
            <a:off x="7451144" y="0"/>
            <a:ext cx="4737681" cy="6477000"/>
          </a:xfrm>
          <a:prstGeom prst="rect">
            <a:avLst/>
          </a:prstGeom>
          <a:solidFill>
            <a:schemeClr val="accent1">
              <a:lumMod val="75000"/>
              <a:alpha val="32157"/>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zh-TW"/>
          </a:p>
        </p:txBody>
      </p:sp>
      <p:sp>
        <p:nvSpPr>
          <p:cNvPr id="10" name="圓角化單一角落矩形 9"/>
          <p:cNvSpPr/>
          <p:nvPr/>
        </p:nvSpPr>
        <p:spPr bwMode="ltGray">
          <a:xfrm rot="10800000" flipV="1">
            <a:off x="219973" y="234351"/>
            <a:ext cx="7237410" cy="6014049"/>
          </a:xfrm>
          <a:prstGeom prst="round1Rect">
            <a:avLst>
              <a:gd name="adj" fmla="val 581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zh-TW"/>
          </a:p>
        </p:txBody>
      </p:sp>
      <p:sp>
        <p:nvSpPr>
          <p:cNvPr id="11" name="矩形 10"/>
          <p:cNvSpPr/>
          <p:nvPr/>
        </p:nvSpPr>
        <p:spPr>
          <a:xfrm>
            <a:off x="0" y="6477000"/>
            <a:ext cx="12188952" cy="381000"/>
          </a:xfrm>
          <a:prstGeom prst="rect">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zh-TW"/>
          </a:p>
        </p:txBody>
      </p:sp>
      <p:sp>
        <p:nvSpPr>
          <p:cNvPr id="2" name="標題 1"/>
          <p:cNvSpPr>
            <a:spLocks noGrp="1"/>
          </p:cNvSpPr>
          <p:nvPr>
            <p:ph type="title"/>
          </p:nvPr>
        </p:nvSpPr>
        <p:spPr>
          <a:xfrm>
            <a:off x="1293813" y="685800"/>
            <a:ext cx="5638801" cy="4191000"/>
          </a:xfrm>
        </p:spPr>
        <p:txBody>
          <a:bodyPr anchor="b">
            <a:noAutofit/>
          </a:bodyPr>
          <a:lstStyle>
            <a:lvl1pPr algn="l" latinLnBrk="0">
              <a:defRPr lang="zh-TW" sz="5400" b="0" cap="none" baseline="0"/>
            </a:lvl1pPr>
          </a:lstStyle>
          <a:p>
            <a:r>
              <a:rPr lang="zh-TW" altLang="en-US" smtClean="0"/>
              <a:t>按一下以編輯母片標題樣式</a:t>
            </a:r>
            <a:endParaRPr lang="zh-TW"/>
          </a:p>
        </p:txBody>
      </p:sp>
      <p:sp>
        <p:nvSpPr>
          <p:cNvPr id="3" name="文字版面配置區 2"/>
          <p:cNvSpPr>
            <a:spLocks noGrp="1"/>
          </p:cNvSpPr>
          <p:nvPr>
            <p:ph type="body" idx="1"/>
          </p:nvPr>
        </p:nvSpPr>
        <p:spPr>
          <a:xfrm>
            <a:off x="1293813" y="5029200"/>
            <a:ext cx="5638800" cy="914400"/>
          </a:xfrm>
        </p:spPr>
        <p:txBody>
          <a:bodyPr anchor="t">
            <a:normAutofit/>
          </a:bodyPr>
          <a:lstStyle>
            <a:lvl1pPr marL="0" indent="0" latinLnBrk="0">
              <a:spcBef>
                <a:spcPts val="0"/>
              </a:spcBef>
              <a:buNone/>
              <a:defRPr lang="zh-TW" sz="2000">
                <a:solidFill>
                  <a:schemeClr val="accent1"/>
                </a:solidFill>
              </a:defRPr>
            </a:lvl1pPr>
            <a:lvl2pPr marL="457200" indent="0" latinLnBrk="0">
              <a:buNone/>
              <a:defRPr lang="zh-TW" sz="1800">
                <a:solidFill>
                  <a:schemeClr val="tx1">
                    <a:tint val="75000"/>
                  </a:schemeClr>
                </a:solidFill>
              </a:defRPr>
            </a:lvl2pPr>
            <a:lvl3pPr marL="914400" indent="0" latinLnBrk="0">
              <a:buNone/>
              <a:defRPr lang="zh-TW" sz="1600">
                <a:solidFill>
                  <a:schemeClr val="tx1">
                    <a:tint val="75000"/>
                  </a:schemeClr>
                </a:solidFill>
              </a:defRPr>
            </a:lvl3pPr>
            <a:lvl4pPr marL="1371600" indent="0" latinLnBrk="0">
              <a:buNone/>
              <a:defRPr lang="zh-TW" sz="1400">
                <a:solidFill>
                  <a:schemeClr val="tx1">
                    <a:tint val="75000"/>
                  </a:schemeClr>
                </a:solidFill>
              </a:defRPr>
            </a:lvl4pPr>
            <a:lvl5pPr marL="1828800" indent="0" latinLnBrk="0">
              <a:buNone/>
              <a:defRPr lang="zh-TW" sz="1400">
                <a:solidFill>
                  <a:schemeClr val="tx1">
                    <a:tint val="75000"/>
                  </a:schemeClr>
                </a:solidFill>
              </a:defRPr>
            </a:lvl5pPr>
            <a:lvl6pPr marL="2286000" indent="0" latinLnBrk="0">
              <a:buNone/>
              <a:defRPr lang="zh-TW" sz="1400">
                <a:solidFill>
                  <a:schemeClr val="tx1">
                    <a:tint val="75000"/>
                  </a:schemeClr>
                </a:solidFill>
              </a:defRPr>
            </a:lvl6pPr>
            <a:lvl7pPr marL="2743200" indent="0" latinLnBrk="0">
              <a:buNone/>
              <a:defRPr lang="zh-TW" sz="1400">
                <a:solidFill>
                  <a:schemeClr val="tx1">
                    <a:tint val="75000"/>
                  </a:schemeClr>
                </a:solidFill>
              </a:defRPr>
            </a:lvl7pPr>
            <a:lvl8pPr marL="3200400" indent="0" latinLnBrk="0">
              <a:buNone/>
              <a:defRPr lang="zh-TW" sz="1400">
                <a:solidFill>
                  <a:schemeClr val="tx1">
                    <a:tint val="75000"/>
                  </a:schemeClr>
                </a:solidFill>
              </a:defRPr>
            </a:lvl8pPr>
            <a:lvl9pPr marL="3657600" indent="0" latinLnBrk="0">
              <a:buNone/>
              <a:defRPr lang="zh-TW"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8E36636D-D922-432D-A958-524484B5923D}" type="datetimeFigureOut">
              <a:pPr/>
              <a:t>2014/6/4</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DF28FB93-0A08-4E7D-8E63-9EFA29F1E093}" type="slidenum">
              <a:pPr/>
              <a:t>‹#›</a:t>
            </a:fld>
            <a:endParaRPr lang="zh-TW"/>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內容版面配置區 2"/>
          <p:cNvSpPr>
            <a:spLocks noGrp="1"/>
          </p:cNvSpPr>
          <p:nvPr>
            <p:ph sz="half" idx="1"/>
          </p:nvPr>
        </p:nvSpPr>
        <p:spPr>
          <a:xfrm>
            <a:off x="1293813" y="1981200"/>
            <a:ext cx="4648201" cy="4191000"/>
          </a:xfrm>
        </p:spPr>
        <p:txBody>
          <a:bodyPr>
            <a:normAutofit/>
          </a:bodyPr>
          <a:lstStyle>
            <a:lvl1pPr latinLnBrk="0">
              <a:defRPr lang="zh-TW" sz="2400"/>
            </a:lvl1pPr>
            <a:lvl2pPr latinLnBrk="0">
              <a:defRPr lang="zh-TW" sz="2000"/>
            </a:lvl2pPr>
            <a:lvl3pPr latinLnBrk="0">
              <a:defRPr lang="zh-TW" sz="1800"/>
            </a:lvl3pPr>
            <a:lvl4pPr latinLnBrk="0">
              <a:defRPr lang="zh-TW" sz="1600"/>
            </a:lvl4pPr>
            <a:lvl5pPr latinLnBrk="0">
              <a:defRPr lang="zh-TW" sz="1600"/>
            </a:lvl5pPr>
            <a:lvl6pPr marL="1371600" latinLnBrk="0">
              <a:defRPr lang="zh-TW" sz="1600"/>
            </a:lvl6pPr>
            <a:lvl7pPr marL="1600200" latinLnBrk="0">
              <a:defRPr lang="zh-TW" sz="1600"/>
            </a:lvl7pPr>
            <a:lvl8pPr marL="1828800" latinLnBrk="0">
              <a:defRPr lang="zh-TW" sz="1600"/>
            </a:lvl8pPr>
            <a:lvl9pPr marL="2057400" latinLnBrk="0">
              <a:defRPr lang="zh-TW"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內容版面配置區 3"/>
          <p:cNvSpPr>
            <a:spLocks noGrp="1"/>
          </p:cNvSpPr>
          <p:nvPr>
            <p:ph sz="half" idx="2"/>
          </p:nvPr>
        </p:nvSpPr>
        <p:spPr>
          <a:xfrm>
            <a:off x="6246811" y="1981200"/>
            <a:ext cx="4648203" cy="4191000"/>
          </a:xfrm>
        </p:spPr>
        <p:txBody>
          <a:bodyPr>
            <a:normAutofit/>
          </a:bodyPr>
          <a:lstStyle>
            <a:lvl1pPr latinLnBrk="0">
              <a:defRPr lang="zh-TW" sz="2400"/>
            </a:lvl1pPr>
            <a:lvl2pPr latinLnBrk="0">
              <a:defRPr lang="zh-TW" sz="2000"/>
            </a:lvl2pPr>
            <a:lvl3pPr latinLnBrk="0">
              <a:defRPr lang="zh-TW" sz="1800"/>
            </a:lvl3pPr>
            <a:lvl4pPr latinLnBrk="0">
              <a:defRPr lang="zh-TW" sz="1600"/>
            </a:lvl4pPr>
            <a:lvl5pPr marL="1143000" latinLnBrk="0">
              <a:defRPr lang="zh-TW" sz="1600"/>
            </a:lvl5pPr>
            <a:lvl6pPr marL="1371600" latinLnBrk="0">
              <a:defRPr lang="zh-TW" sz="1600"/>
            </a:lvl6pPr>
            <a:lvl7pPr marL="1600200" latinLnBrk="0">
              <a:defRPr lang="zh-TW" sz="1600"/>
            </a:lvl7pPr>
            <a:lvl8pPr marL="1828800" latinLnBrk="0">
              <a:defRPr lang="zh-TW" sz="1600"/>
            </a:lvl8pPr>
            <a:lvl9pPr marL="2057400" latinLnBrk="0">
              <a:defRPr lang="zh-TW"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日期版面配置區 4"/>
          <p:cNvSpPr>
            <a:spLocks noGrp="1"/>
          </p:cNvSpPr>
          <p:nvPr>
            <p:ph type="dt" sz="half" idx="10"/>
          </p:nvPr>
        </p:nvSpPr>
        <p:spPr/>
        <p:txBody>
          <a:bodyPr/>
          <a:lstStyle/>
          <a:p>
            <a:fld id="{8E36636D-D922-432D-A958-524484B5923D}" type="datetimeFigureOut">
              <a:pPr/>
              <a:t>2014/6/4</a:t>
            </a:fld>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DF28FB93-0A08-4E7D-8E63-9EFA29F1E093}" type="slidenum">
              <a:pPr/>
              <a:t>‹#›</a:t>
            </a:fld>
            <a:endParaRPr lang="zh-TW"/>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latinLnBrk="0">
              <a:defRPr lang="zh-TW"/>
            </a:lvl1pPr>
          </a:lstStyle>
          <a:p>
            <a:r>
              <a:rPr lang="zh-TW" altLang="en-US" smtClean="0"/>
              <a:t>按一下以編輯母片標題樣式</a:t>
            </a:r>
            <a:endParaRPr lang="zh-TW"/>
          </a:p>
        </p:txBody>
      </p:sp>
      <p:sp>
        <p:nvSpPr>
          <p:cNvPr id="3" name="文字版面配置區 2"/>
          <p:cNvSpPr>
            <a:spLocks noGrp="1"/>
          </p:cNvSpPr>
          <p:nvPr>
            <p:ph type="body" idx="1"/>
          </p:nvPr>
        </p:nvSpPr>
        <p:spPr>
          <a:xfrm>
            <a:off x="1293813" y="1981200"/>
            <a:ext cx="4645152" cy="762000"/>
          </a:xfrm>
        </p:spPr>
        <p:txBody>
          <a:bodyPr anchor="ctr">
            <a:normAutofit/>
          </a:bodyPr>
          <a:lstStyle>
            <a:lvl1pPr marL="0" indent="0" latinLnBrk="0">
              <a:spcBef>
                <a:spcPts val="0"/>
              </a:spcBef>
              <a:buNone/>
              <a:defRPr lang="zh-TW" sz="2400" b="0"/>
            </a:lvl1pPr>
            <a:lvl2pPr marL="457200" indent="0" latinLnBrk="0">
              <a:buNone/>
              <a:defRPr lang="zh-TW" sz="2000" b="1"/>
            </a:lvl2pPr>
            <a:lvl3pPr marL="914400" indent="0" latinLnBrk="0">
              <a:buNone/>
              <a:defRPr lang="zh-TW" sz="1800" b="1"/>
            </a:lvl3pPr>
            <a:lvl4pPr marL="1371600" indent="0" latinLnBrk="0">
              <a:buNone/>
              <a:defRPr lang="zh-TW" sz="1600" b="1"/>
            </a:lvl4pPr>
            <a:lvl5pPr marL="1828800" indent="0" latinLnBrk="0">
              <a:buNone/>
              <a:defRPr lang="zh-TW" sz="1600" b="1"/>
            </a:lvl5pPr>
            <a:lvl6pPr marL="2286000" indent="0" latinLnBrk="0">
              <a:buNone/>
              <a:defRPr lang="zh-TW" sz="1600" b="1"/>
            </a:lvl6pPr>
            <a:lvl7pPr marL="2743200" indent="0" latinLnBrk="0">
              <a:buNone/>
              <a:defRPr lang="zh-TW" sz="1600" b="1"/>
            </a:lvl7pPr>
            <a:lvl8pPr marL="3200400" indent="0" latinLnBrk="0">
              <a:buNone/>
              <a:defRPr lang="zh-TW" sz="1600" b="1"/>
            </a:lvl8pPr>
            <a:lvl9pPr marL="3657600" indent="0" latinLnBrk="0">
              <a:buNone/>
              <a:defRPr lang="zh-TW"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1293813" y="2819400"/>
            <a:ext cx="4645152" cy="3352800"/>
          </a:xfrm>
        </p:spPr>
        <p:txBody>
          <a:bodyPr/>
          <a:lstStyle>
            <a:lvl1pPr latinLnBrk="0">
              <a:defRPr lang="zh-TW" sz="2400"/>
            </a:lvl1pPr>
            <a:lvl2pPr latinLnBrk="0">
              <a:defRPr lang="zh-TW" sz="2000"/>
            </a:lvl2pPr>
            <a:lvl3pPr latinLnBrk="0">
              <a:defRPr lang="zh-TW" sz="1800"/>
            </a:lvl3pPr>
            <a:lvl4pPr latinLnBrk="0">
              <a:defRPr lang="zh-TW" sz="1600"/>
            </a:lvl4pPr>
            <a:lvl5pPr latinLnBrk="0">
              <a:defRPr lang="zh-TW" sz="1600"/>
            </a:lvl5pPr>
            <a:lvl6pPr marL="1371600" latinLnBrk="0">
              <a:defRPr lang="zh-TW" sz="1600"/>
            </a:lvl6pPr>
            <a:lvl7pPr marL="1600200" latinLnBrk="0">
              <a:defRPr lang="zh-TW" sz="1600"/>
            </a:lvl7pPr>
            <a:lvl8pPr marL="1828800" latinLnBrk="0">
              <a:defRPr lang="zh-TW" sz="1600" baseline="0"/>
            </a:lvl8pPr>
            <a:lvl9pPr marL="2057400" latinLnBrk="0">
              <a:defRPr lang="zh-TW" sz="160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文字版面配置區 4"/>
          <p:cNvSpPr>
            <a:spLocks noGrp="1"/>
          </p:cNvSpPr>
          <p:nvPr>
            <p:ph type="body" sz="quarter" idx="3"/>
          </p:nvPr>
        </p:nvSpPr>
        <p:spPr>
          <a:xfrm>
            <a:off x="6249862" y="1981200"/>
            <a:ext cx="4645152" cy="762000"/>
          </a:xfrm>
        </p:spPr>
        <p:txBody>
          <a:bodyPr anchor="ctr">
            <a:normAutofit/>
          </a:bodyPr>
          <a:lstStyle>
            <a:lvl1pPr marL="0" indent="0" latinLnBrk="0">
              <a:spcBef>
                <a:spcPts val="0"/>
              </a:spcBef>
              <a:buNone/>
              <a:defRPr lang="zh-TW" sz="2400" b="0"/>
            </a:lvl1pPr>
            <a:lvl2pPr marL="457200" indent="0" latinLnBrk="0">
              <a:buNone/>
              <a:defRPr lang="zh-TW" sz="2000" b="1"/>
            </a:lvl2pPr>
            <a:lvl3pPr marL="914400" indent="0" latinLnBrk="0">
              <a:buNone/>
              <a:defRPr lang="zh-TW" sz="1800" b="1"/>
            </a:lvl3pPr>
            <a:lvl4pPr marL="1371600" indent="0" latinLnBrk="0">
              <a:buNone/>
              <a:defRPr lang="zh-TW" sz="1600" b="1"/>
            </a:lvl4pPr>
            <a:lvl5pPr marL="1828800" indent="0" latinLnBrk="0">
              <a:buNone/>
              <a:defRPr lang="zh-TW" sz="1600" b="1"/>
            </a:lvl5pPr>
            <a:lvl6pPr marL="2286000" indent="0" latinLnBrk="0">
              <a:buNone/>
              <a:defRPr lang="zh-TW" sz="1600" b="1"/>
            </a:lvl6pPr>
            <a:lvl7pPr marL="2743200" indent="0" latinLnBrk="0">
              <a:buNone/>
              <a:defRPr lang="zh-TW" sz="1600" b="1"/>
            </a:lvl7pPr>
            <a:lvl8pPr marL="3200400" indent="0" latinLnBrk="0">
              <a:buNone/>
              <a:defRPr lang="zh-TW" sz="1600" b="1"/>
            </a:lvl8pPr>
            <a:lvl9pPr marL="3657600" indent="0" latinLnBrk="0">
              <a:buNone/>
              <a:defRPr lang="zh-TW"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249862" y="2819400"/>
            <a:ext cx="4645152" cy="3352800"/>
          </a:xfrm>
        </p:spPr>
        <p:txBody>
          <a:bodyPr/>
          <a:lstStyle>
            <a:lvl1pPr latinLnBrk="0">
              <a:defRPr lang="zh-TW" sz="2400"/>
            </a:lvl1pPr>
            <a:lvl2pPr latinLnBrk="0">
              <a:defRPr lang="zh-TW" sz="2000"/>
            </a:lvl2pPr>
            <a:lvl3pPr latinLnBrk="0">
              <a:defRPr lang="zh-TW" sz="1800"/>
            </a:lvl3pPr>
            <a:lvl4pPr latinLnBrk="0">
              <a:defRPr lang="zh-TW" sz="1600"/>
            </a:lvl4pPr>
            <a:lvl5pPr marL="1143000" latinLnBrk="0">
              <a:defRPr lang="zh-TW" sz="1600"/>
            </a:lvl5pPr>
            <a:lvl6pPr marL="1371600" latinLnBrk="0">
              <a:defRPr lang="zh-TW" sz="1600"/>
            </a:lvl6pPr>
            <a:lvl7pPr marL="1600200" latinLnBrk="0">
              <a:defRPr lang="zh-TW" sz="1600"/>
            </a:lvl7pPr>
            <a:lvl8pPr marL="1828800" latinLnBrk="0">
              <a:defRPr lang="zh-TW" sz="1600"/>
            </a:lvl8pPr>
            <a:lvl9pPr marL="2057400" latinLnBrk="0">
              <a:defRPr lang="zh-TW"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日期版面配置區 6"/>
          <p:cNvSpPr>
            <a:spLocks noGrp="1"/>
          </p:cNvSpPr>
          <p:nvPr>
            <p:ph type="dt" sz="half" idx="10"/>
          </p:nvPr>
        </p:nvSpPr>
        <p:spPr/>
        <p:txBody>
          <a:bodyPr/>
          <a:lstStyle/>
          <a:p>
            <a:fld id="{8E36636D-D922-432D-A958-524484B5923D}" type="datetimeFigureOut">
              <a:pPr/>
              <a:t>2014/6/4</a:t>
            </a:fld>
            <a:endParaRPr lang="zh-TW"/>
          </a:p>
        </p:txBody>
      </p:sp>
      <p:sp>
        <p:nvSpPr>
          <p:cNvPr id="8" name="頁尾版面配置區 7"/>
          <p:cNvSpPr>
            <a:spLocks noGrp="1"/>
          </p:cNvSpPr>
          <p:nvPr>
            <p:ph type="ftr" sz="quarter" idx="11"/>
          </p:nvPr>
        </p:nvSpPr>
        <p:spPr/>
        <p:txBody>
          <a:bodyPr/>
          <a:lstStyle/>
          <a:p>
            <a:endParaRPr lang="zh-TW"/>
          </a:p>
        </p:txBody>
      </p:sp>
      <p:sp>
        <p:nvSpPr>
          <p:cNvPr id="9" name="投影片編號版面配置區 8"/>
          <p:cNvSpPr>
            <a:spLocks noGrp="1"/>
          </p:cNvSpPr>
          <p:nvPr>
            <p:ph type="sldNum" sz="quarter" idx="12"/>
          </p:nvPr>
        </p:nvSpPr>
        <p:spPr/>
        <p:txBody>
          <a:bodyPr/>
          <a:lstStyle/>
          <a:p>
            <a:fld id="{DF28FB93-0A08-4E7D-8E63-9EFA29F1E093}" type="slidenum">
              <a:pPr/>
              <a:t>‹#›</a:t>
            </a:fld>
            <a:endParaRPr lang="zh-TW"/>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日期版面配置區 2"/>
          <p:cNvSpPr>
            <a:spLocks noGrp="1"/>
          </p:cNvSpPr>
          <p:nvPr>
            <p:ph type="dt" sz="half" idx="10"/>
          </p:nvPr>
        </p:nvSpPr>
        <p:spPr/>
        <p:txBody>
          <a:bodyPr/>
          <a:lstStyle/>
          <a:p>
            <a:fld id="{8E36636D-D922-432D-A958-524484B5923D}" type="datetimeFigureOut">
              <a:pPr/>
              <a:t>2014/6/4</a:t>
            </a:fld>
            <a:endParaRPr lang="zh-TW"/>
          </a:p>
        </p:txBody>
      </p:sp>
      <p:sp>
        <p:nvSpPr>
          <p:cNvPr id="4" name="頁尾版面配置區 3"/>
          <p:cNvSpPr>
            <a:spLocks noGrp="1"/>
          </p:cNvSpPr>
          <p:nvPr>
            <p:ph type="ftr" sz="quarter" idx="11"/>
          </p:nvPr>
        </p:nvSpPr>
        <p:spPr/>
        <p:txBody>
          <a:bodyPr/>
          <a:lstStyle/>
          <a:p>
            <a:endParaRPr lang="zh-TW"/>
          </a:p>
        </p:txBody>
      </p:sp>
      <p:sp>
        <p:nvSpPr>
          <p:cNvPr id="5" name="投影片編號版面配置區 4"/>
          <p:cNvSpPr>
            <a:spLocks noGrp="1"/>
          </p:cNvSpPr>
          <p:nvPr>
            <p:ph type="sldNum" sz="quarter" idx="12"/>
          </p:nvPr>
        </p:nvSpPr>
        <p:spPr/>
        <p:txBody>
          <a:bodyPr/>
          <a:lstStyle/>
          <a:p>
            <a:fld id="{DF28FB93-0A08-4E7D-8E63-9EFA29F1E093}" type="slidenum">
              <a:pPr/>
              <a:t>‹#›</a:t>
            </a:fld>
            <a:endParaRPr lang="zh-TW"/>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8E36636D-D922-432D-A958-524484B5923D}" type="datetimeFigureOut">
              <a:pPr/>
              <a:t>2014/6/4</a:t>
            </a:fld>
            <a:endParaRPr lang="zh-TW"/>
          </a:p>
        </p:txBody>
      </p:sp>
      <p:sp>
        <p:nvSpPr>
          <p:cNvPr id="3" name="頁尾版面配置區 2"/>
          <p:cNvSpPr>
            <a:spLocks noGrp="1"/>
          </p:cNvSpPr>
          <p:nvPr>
            <p:ph type="ftr" sz="quarter" idx="11"/>
          </p:nvPr>
        </p:nvSpPr>
        <p:spPr/>
        <p:txBody>
          <a:bodyPr/>
          <a:lstStyle/>
          <a:p>
            <a:endParaRPr lang="zh-TW"/>
          </a:p>
        </p:txBody>
      </p:sp>
      <p:sp>
        <p:nvSpPr>
          <p:cNvPr id="4" name="投影片編號版面配置區 3"/>
          <p:cNvSpPr>
            <a:spLocks noGrp="1"/>
          </p:cNvSpPr>
          <p:nvPr>
            <p:ph type="sldNum" sz="quarter" idx="12"/>
          </p:nvPr>
        </p:nvSpPr>
        <p:spPr/>
        <p:txBody>
          <a:bodyPr/>
          <a:lstStyle/>
          <a:p>
            <a:fld id="{DF28FB93-0A08-4E7D-8E63-9EFA29F1E093}" type="slidenum">
              <a:pPr/>
              <a:t>‹#›</a:t>
            </a:fld>
            <a:endParaRPr lang="zh-TW"/>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矩形 7"/>
          <p:cNvSpPr/>
          <p:nvPr/>
        </p:nvSpPr>
        <p:spPr>
          <a:xfrm>
            <a:off x="0" y="6172200"/>
            <a:ext cx="12188952" cy="685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zh-TW"/>
          </a:p>
        </p:txBody>
      </p:sp>
      <p:sp>
        <p:nvSpPr>
          <p:cNvPr id="9" name="矩形 8"/>
          <p:cNvSpPr/>
          <p:nvPr/>
        </p:nvSpPr>
        <p:spPr>
          <a:xfrm>
            <a:off x="2" y="0"/>
            <a:ext cx="12188952" cy="6172200"/>
          </a:xfrm>
          <a:prstGeom prst="rect">
            <a:avLst/>
          </a:prstGeom>
          <a:solidFill>
            <a:schemeClr val="accent1">
              <a:alpha val="50196"/>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zh-TW"/>
          </a:p>
        </p:txBody>
      </p:sp>
      <p:sp>
        <p:nvSpPr>
          <p:cNvPr id="10" name="圓角化單一角落矩形 9"/>
          <p:cNvSpPr/>
          <p:nvPr/>
        </p:nvSpPr>
        <p:spPr bwMode="ltGray">
          <a:xfrm rot="10800000" flipH="1" flipV="1">
            <a:off x="4722814" y="234351"/>
            <a:ext cx="7237538" cy="5709249"/>
          </a:xfrm>
          <a:prstGeom prst="round1Rect">
            <a:avLst>
              <a:gd name="adj" fmla="val 581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zh-TW"/>
          </a:p>
        </p:txBody>
      </p:sp>
      <p:sp>
        <p:nvSpPr>
          <p:cNvPr id="11" name="矩形 10"/>
          <p:cNvSpPr/>
          <p:nvPr/>
        </p:nvSpPr>
        <p:spPr>
          <a:xfrm>
            <a:off x="0" y="1"/>
            <a:ext cx="4722811" cy="6172200"/>
          </a:xfrm>
          <a:prstGeom prst="rect">
            <a:avLst/>
          </a:prstGeom>
          <a:solidFill>
            <a:schemeClr val="accent1">
              <a:lumMod val="75000"/>
              <a:alpha val="32157"/>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zh-TW"/>
          </a:p>
        </p:txBody>
      </p:sp>
      <p:sp>
        <p:nvSpPr>
          <p:cNvPr id="2" name="標題 1"/>
          <p:cNvSpPr>
            <a:spLocks noGrp="1"/>
          </p:cNvSpPr>
          <p:nvPr>
            <p:ph type="title"/>
          </p:nvPr>
        </p:nvSpPr>
        <p:spPr>
          <a:xfrm>
            <a:off x="592197" y="234351"/>
            <a:ext cx="3773863" cy="4642450"/>
          </a:xfrm>
        </p:spPr>
        <p:txBody>
          <a:bodyPr anchor="b">
            <a:normAutofit/>
          </a:bodyPr>
          <a:lstStyle>
            <a:lvl1pPr algn="l" latinLnBrk="0">
              <a:defRPr lang="zh-TW" sz="4400" b="0">
                <a:solidFill>
                  <a:schemeClr val="bg1"/>
                </a:solidFill>
                <a:effectLst>
                  <a:outerShdw blurRad="88900" algn="ctr" rotWithShape="0">
                    <a:prstClr val="black">
                      <a:alpha val="35000"/>
                    </a:prstClr>
                  </a:outerShdw>
                </a:effectLst>
              </a:defRPr>
            </a:lvl1pPr>
          </a:lstStyle>
          <a:p>
            <a:r>
              <a:rPr lang="zh-TW" altLang="en-US" smtClean="0"/>
              <a:t>按一下以編輯母片標題樣式</a:t>
            </a:r>
            <a:endParaRPr lang="zh-TW"/>
          </a:p>
        </p:txBody>
      </p:sp>
      <p:sp>
        <p:nvSpPr>
          <p:cNvPr id="4" name="文字版面配置區 3"/>
          <p:cNvSpPr>
            <a:spLocks noGrp="1"/>
          </p:cNvSpPr>
          <p:nvPr>
            <p:ph type="body" sz="half" idx="2"/>
          </p:nvPr>
        </p:nvSpPr>
        <p:spPr>
          <a:xfrm>
            <a:off x="581983" y="5029199"/>
            <a:ext cx="3782586" cy="914401"/>
          </a:xfrm>
        </p:spPr>
        <p:txBody>
          <a:bodyPr>
            <a:normAutofit/>
          </a:bodyPr>
          <a:lstStyle>
            <a:lvl1pPr marL="0" indent="0" latinLnBrk="0">
              <a:spcBef>
                <a:spcPts val="0"/>
              </a:spcBef>
              <a:buNone/>
              <a:defRPr lang="zh-TW" sz="2000">
                <a:solidFill>
                  <a:schemeClr val="accent1">
                    <a:lumMod val="20000"/>
                    <a:lumOff val="80000"/>
                  </a:schemeClr>
                </a:solidFill>
              </a:defRPr>
            </a:lvl1pPr>
            <a:lvl2pPr marL="457200" indent="0" latinLnBrk="0">
              <a:buNone/>
              <a:defRPr lang="zh-TW" sz="1200"/>
            </a:lvl2pPr>
            <a:lvl3pPr marL="914400" indent="0" latinLnBrk="0">
              <a:buNone/>
              <a:defRPr lang="zh-TW" sz="1000"/>
            </a:lvl3pPr>
            <a:lvl4pPr marL="1371600" indent="0" latinLnBrk="0">
              <a:buNone/>
              <a:defRPr lang="zh-TW" sz="900"/>
            </a:lvl4pPr>
            <a:lvl5pPr marL="1828800" indent="0" latinLnBrk="0">
              <a:buNone/>
              <a:defRPr lang="zh-TW" sz="900"/>
            </a:lvl5pPr>
            <a:lvl6pPr marL="2286000" indent="0" latinLnBrk="0">
              <a:buNone/>
              <a:defRPr lang="zh-TW" sz="900"/>
            </a:lvl6pPr>
            <a:lvl7pPr marL="2743200" indent="0" latinLnBrk="0">
              <a:buNone/>
              <a:defRPr lang="zh-TW" sz="900"/>
            </a:lvl7pPr>
            <a:lvl8pPr marL="3200400" indent="0" latinLnBrk="0">
              <a:buNone/>
              <a:defRPr lang="zh-TW" sz="900"/>
            </a:lvl8pPr>
            <a:lvl9pPr marL="3657600" indent="0" latinLnBrk="0">
              <a:buNone/>
              <a:defRPr lang="zh-TW"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8E36636D-D922-432D-A958-524484B5923D}" type="datetimeFigureOut">
              <a:pPr/>
              <a:t>2014/6/4</a:t>
            </a:fld>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DF28FB93-0A08-4E7D-8E63-9EFA29F1E093}" type="slidenum">
              <a:pPr/>
              <a:t>‹#›</a:t>
            </a:fld>
            <a:endParaRPr lang="zh-TW"/>
          </a:p>
        </p:txBody>
      </p:sp>
      <p:sp>
        <p:nvSpPr>
          <p:cNvPr id="3" name="內容版面配置區 2"/>
          <p:cNvSpPr>
            <a:spLocks noGrp="1"/>
          </p:cNvSpPr>
          <p:nvPr>
            <p:ph idx="1"/>
          </p:nvPr>
        </p:nvSpPr>
        <p:spPr>
          <a:xfrm>
            <a:off x="4945139" y="465285"/>
            <a:ext cx="6786614" cy="5249716"/>
          </a:xfrm>
        </p:spPr>
        <p:txBody>
          <a:bodyPr>
            <a:normAutofit/>
          </a:bodyPr>
          <a:lstStyle>
            <a:lvl1pPr latinLnBrk="0">
              <a:defRPr lang="zh-TW" sz="2400"/>
            </a:lvl1pPr>
            <a:lvl2pPr latinLnBrk="0">
              <a:defRPr lang="zh-TW" sz="2000"/>
            </a:lvl2pPr>
            <a:lvl3pPr latinLnBrk="0">
              <a:defRPr lang="zh-TW" sz="1800"/>
            </a:lvl3pPr>
            <a:lvl4pPr latinLnBrk="0">
              <a:defRPr lang="zh-TW" sz="1600"/>
            </a:lvl4pPr>
            <a:lvl5pPr latinLnBrk="0">
              <a:defRPr lang="zh-TW" sz="1600"/>
            </a:lvl5pPr>
            <a:lvl6pPr latinLnBrk="0">
              <a:defRPr lang="zh-TW" sz="1600"/>
            </a:lvl6pPr>
            <a:lvl7pPr latinLnBrk="0">
              <a:defRPr lang="zh-TW" sz="1600"/>
            </a:lvl7pPr>
            <a:lvl8pPr latinLnBrk="0">
              <a:defRPr lang="zh-TW" sz="1600"/>
            </a:lvl8pPr>
            <a:lvl9pPr latinLnBrk="0">
              <a:defRPr lang="zh-TW"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矩形 7"/>
          <p:cNvSpPr/>
          <p:nvPr/>
        </p:nvSpPr>
        <p:spPr>
          <a:xfrm>
            <a:off x="0" y="6477000"/>
            <a:ext cx="11960352" cy="381000"/>
          </a:xfrm>
          <a:prstGeom prst="rect">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zh-TW"/>
          </a:p>
        </p:txBody>
      </p:sp>
      <p:sp>
        <p:nvSpPr>
          <p:cNvPr id="9" name="矩形 8"/>
          <p:cNvSpPr/>
          <p:nvPr/>
        </p:nvSpPr>
        <p:spPr>
          <a:xfrm>
            <a:off x="11960352" y="6477000"/>
            <a:ext cx="228473" cy="381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zh-TW"/>
          </a:p>
        </p:txBody>
      </p:sp>
      <p:sp>
        <p:nvSpPr>
          <p:cNvPr id="7" name="矩形 6"/>
          <p:cNvSpPr/>
          <p:nvPr/>
        </p:nvSpPr>
        <p:spPr>
          <a:xfrm>
            <a:off x="1" y="0"/>
            <a:ext cx="12188825" cy="6477000"/>
          </a:xfrm>
          <a:prstGeom prst="rect">
            <a:avLst/>
          </a:prstGeom>
          <a:solidFill>
            <a:schemeClr val="accent1">
              <a:alpha val="50196"/>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zh-TW"/>
          </a:p>
        </p:txBody>
      </p:sp>
      <p:sp>
        <p:nvSpPr>
          <p:cNvPr id="10" name="圓角化單一角落矩形 9"/>
          <p:cNvSpPr/>
          <p:nvPr/>
        </p:nvSpPr>
        <p:spPr>
          <a:xfrm>
            <a:off x="0" y="228600"/>
            <a:ext cx="11961877" cy="6248400"/>
          </a:xfrm>
          <a:prstGeom prst="round1Rect">
            <a:avLst>
              <a:gd name="adj" fmla="val 45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p>
        </p:txBody>
      </p:sp>
      <p:sp>
        <p:nvSpPr>
          <p:cNvPr id="2" name="標題版面配置區 1"/>
          <p:cNvSpPr>
            <a:spLocks noGrp="1"/>
          </p:cNvSpPr>
          <p:nvPr>
            <p:ph type="title"/>
          </p:nvPr>
        </p:nvSpPr>
        <p:spPr>
          <a:xfrm>
            <a:off x="1293813" y="563562"/>
            <a:ext cx="9601200" cy="1189038"/>
          </a:xfrm>
          <a:prstGeom prst="rect">
            <a:avLst/>
          </a:prstGeom>
        </p:spPr>
        <p:txBody>
          <a:bodyPr vert="horz" lIns="91440" tIns="45720" rIns="91440" bIns="45720" rtlCol="0" anchor="b">
            <a:normAutofit/>
          </a:bodyPr>
          <a:lstStyle/>
          <a:p>
            <a:r>
              <a:rPr lang="zh-TW"/>
              <a:t>按一下以編輯母片標題樣式</a:t>
            </a:r>
          </a:p>
        </p:txBody>
      </p:sp>
      <p:sp>
        <p:nvSpPr>
          <p:cNvPr id="3" name="文字版面配置區 2"/>
          <p:cNvSpPr>
            <a:spLocks noGrp="1"/>
          </p:cNvSpPr>
          <p:nvPr>
            <p:ph type="body" idx="1"/>
          </p:nvPr>
        </p:nvSpPr>
        <p:spPr>
          <a:xfrm>
            <a:off x="1293813" y="1981200"/>
            <a:ext cx="9601202" cy="4191000"/>
          </a:xfrm>
          <a:prstGeom prst="rect">
            <a:avLst/>
          </a:prstGeom>
        </p:spPr>
        <p:txBody>
          <a:bodyPr vert="horz" lIns="91440" tIns="45720" rIns="91440" bIns="45720" rtlCol="0">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4" name="日期版面配置區 3"/>
          <p:cNvSpPr>
            <a:spLocks noGrp="1"/>
          </p:cNvSpPr>
          <p:nvPr>
            <p:ph type="dt" sz="half" idx="2"/>
          </p:nvPr>
        </p:nvSpPr>
        <p:spPr>
          <a:xfrm>
            <a:off x="8913811" y="6248400"/>
            <a:ext cx="1091459" cy="152400"/>
          </a:xfrm>
          <a:prstGeom prst="rect">
            <a:avLst/>
          </a:prstGeom>
        </p:spPr>
        <p:txBody>
          <a:bodyPr vert="horz" lIns="91440" tIns="45720" rIns="91440" bIns="45720" rtlCol="0" anchor="ctr"/>
          <a:lstStyle>
            <a:lvl1pPr algn="r" latinLnBrk="0">
              <a:defRPr lang="zh-TW" sz="900">
                <a:solidFill>
                  <a:schemeClr val="tx1"/>
                </a:solidFill>
              </a:defRPr>
            </a:lvl1pPr>
          </a:lstStyle>
          <a:p>
            <a:fld id="{8E36636D-D922-432D-A958-524484B5923D}" type="datetimeFigureOut">
              <a:pPr/>
              <a:t>2014/6/4</a:t>
            </a:fld>
            <a:endParaRPr lang="zh-TW"/>
          </a:p>
        </p:txBody>
      </p:sp>
      <p:sp>
        <p:nvSpPr>
          <p:cNvPr id="5" name="頁尾版面配置區 4"/>
          <p:cNvSpPr>
            <a:spLocks noGrp="1"/>
          </p:cNvSpPr>
          <p:nvPr>
            <p:ph type="ftr" sz="quarter" idx="3"/>
          </p:nvPr>
        </p:nvSpPr>
        <p:spPr>
          <a:xfrm>
            <a:off x="1293813" y="6248400"/>
            <a:ext cx="7467598" cy="152400"/>
          </a:xfrm>
          <a:prstGeom prst="rect">
            <a:avLst/>
          </a:prstGeom>
        </p:spPr>
        <p:txBody>
          <a:bodyPr vert="horz" lIns="91440" tIns="45720" rIns="91440" bIns="45720" rtlCol="0" anchor="ctr"/>
          <a:lstStyle>
            <a:lvl1pPr algn="l" latinLnBrk="0">
              <a:defRPr lang="zh-TW" sz="900">
                <a:solidFill>
                  <a:schemeClr val="tx1"/>
                </a:solidFill>
              </a:defRPr>
            </a:lvl1pPr>
          </a:lstStyle>
          <a:p>
            <a:endParaRPr lang="zh-TW"/>
          </a:p>
        </p:txBody>
      </p:sp>
      <p:sp>
        <p:nvSpPr>
          <p:cNvPr id="6" name="投影片編號版面配置區 5"/>
          <p:cNvSpPr>
            <a:spLocks noGrp="1"/>
          </p:cNvSpPr>
          <p:nvPr>
            <p:ph type="sldNum" sz="quarter" idx="4"/>
          </p:nvPr>
        </p:nvSpPr>
        <p:spPr>
          <a:xfrm>
            <a:off x="10133011" y="6248400"/>
            <a:ext cx="762003" cy="152400"/>
          </a:xfrm>
          <a:prstGeom prst="rect">
            <a:avLst/>
          </a:prstGeom>
        </p:spPr>
        <p:txBody>
          <a:bodyPr vert="horz" lIns="91440" tIns="45720" rIns="91440" bIns="45720" rtlCol="0" anchor="ctr"/>
          <a:lstStyle>
            <a:lvl1pPr algn="r" latinLnBrk="0">
              <a:defRPr lang="zh-TW" sz="900">
                <a:solidFill>
                  <a:schemeClr val="tx1"/>
                </a:solidFill>
              </a:defRPr>
            </a:lvl1pPr>
          </a:lstStyle>
          <a:p>
            <a:fld id="{DF28FB93-0A08-4E7D-8E63-9EFA29F1E093}" type="slidenum">
              <a:pPr/>
              <a:t>‹#›</a:t>
            </a:fld>
            <a:endParaRPr lang="zh-TW"/>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32" r:id="rId3"/>
    <p:sldLayoutId id="2147483723" r:id="rId4"/>
    <p:sldLayoutId id="2147483724" r:id="rId5"/>
    <p:sldLayoutId id="2147483725" r:id="rId6"/>
    <p:sldLayoutId id="2147483726" r:id="rId7"/>
    <p:sldLayoutId id="2147483727" r:id="rId8"/>
    <p:sldLayoutId id="2147483728" r:id="rId9"/>
    <p:sldLayoutId id="2147483733" r:id="rId10"/>
    <p:sldLayoutId id="2147483730" r:id="rId11"/>
    <p:sldLayoutId id="214748373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lang="zh-TW" sz="4000" b="0" kern="1200">
          <a:solidFill>
            <a:schemeClr val="tx1"/>
          </a:solidFill>
          <a:latin typeface="+mj-lt"/>
          <a:ea typeface="+mj-ea"/>
          <a:cs typeface="+mj-cs"/>
        </a:defRPr>
      </a:lvl1pPr>
      <a:lvl2pPr eaLnBrk="1" latinLnBrk="0" hangingPunct="1">
        <a:defRPr lang="zh-TW">
          <a:solidFill>
            <a:schemeClr val="tx2"/>
          </a:solidFill>
        </a:defRPr>
      </a:lvl2pPr>
      <a:lvl3pPr eaLnBrk="1" latinLnBrk="0" hangingPunct="1">
        <a:defRPr lang="zh-TW">
          <a:solidFill>
            <a:schemeClr val="tx2"/>
          </a:solidFill>
        </a:defRPr>
      </a:lvl3pPr>
      <a:lvl4pPr eaLnBrk="1" latinLnBrk="0" hangingPunct="1">
        <a:defRPr lang="zh-TW">
          <a:solidFill>
            <a:schemeClr val="tx2"/>
          </a:solidFill>
        </a:defRPr>
      </a:lvl4pPr>
      <a:lvl5pPr eaLnBrk="1" latinLnBrk="0" hangingPunct="1">
        <a:defRPr lang="zh-TW">
          <a:solidFill>
            <a:schemeClr val="tx2"/>
          </a:solidFill>
        </a:defRPr>
      </a:lvl5pPr>
      <a:lvl6pPr eaLnBrk="1" latinLnBrk="0" hangingPunct="1">
        <a:defRPr lang="zh-TW">
          <a:solidFill>
            <a:schemeClr val="tx2"/>
          </a:solidFill>
        </a:defRPr>
      </a:lvl6pPr>
      <a:lvl7pPr eaLnBrk="1" latinLnBrk="0" hangingPunct="1">
        <a:defRPr lang="zh-TW">
          <a:solidFill>
            <a:schemeClr val="tx2"/>
          </a:solidFill>
        </a:defRPr>
      </a:lvl7pPr>
      <a:lvl8pPr eaLnBrk="1" latinLnBrk="0" hangingPunct="1">
        <a:defRPr lang="zh-TW">
          <a:solidFill>
            <a:schemeClr val="tx2"/>
          </a:solidFill>
        </a:defRPr>
      </a:lvl8pPr>
      <a:lvl9pPr eaLnBrk="1" latinLnBrk="0" hangingPunct="1">
        <a:defRPr lang="zh-TW">
          <a:solidFill>
            <a:schemeClr val="tx2"/>
          </a:solidFill>
        </a:defRPr>
      </a:lvl9pPr>
    </p:titleStyle>
    <p:bodyStyle>
      <a:lvl1pPr marL="228600" indent="-228600" algn="l" defTabSz="914400" rtl="0" eaLnBrk="1" latinLnBrk="0" hangingPunct="1">
        <a:lnSpc>
          <a:spcPct val="90000"/>
        </a:lnSpc>
        <a:spcBef>
          <a:spcPts val="1800"/>
        </a:spcBef>
        <a:buSzPct val="90000"/>
        <a:buFont typeface="Arial" pitchFamily="34" charset="0"/>
        <a:buChar char="•"/>
        <a:defRPr lang="zh-TW" sz="2400" kern="1200">
          <a:solidFill>
            <a:schemeClr val="tx1"/>
          </a:solidFill>
          <a:latin typeface="+mn-lt"/>
          <a:ea typeface="+mn-ea"/>
          <a:cs typeface="+mn-cs"/>
        </a:defRPr>
      </a:lvl1pPr>
      <a:lvl2pPr marL="457200" indent="-228600" algn="l" defTabSz="914400" rtl="0" eaLnBrk="1" latinLnBrk="0" hangingPunct="1">
        <a:lnSpc>
          <a:spcPct val="90000"/>
        </a:lnSpc>
        <a:spcBef>
          <a:spcPts val="600"/>
        </a:spcBef>
        <a:buSzPct val="90000"/>
        <a:buFont typeface="Arial" pitchFamily="34" charset="0"/>
        <a:buChar char="•"/>
        <a:defRPr lang="zh-TW" sz="2000" kern="1200">
          <a:solidFill>
            <a:schemeClr val="tx1"/>
          </a:solidFill>
          <a:latin typeface="+mn-lt"/>
          <a:ea typeface="+mn-ea"/>
          <a:cs typeface="+mn-cs"/>
        </a:defRPr>
      </a:lvl2pPr>
      <a:lvl3pPr marL="685800" indent="-228600" algn="l" defTabSz="914400" rtl="0" eaLnBrk="1" latinLnBrk="0" hangingPunct="1">
        <a:lnSpc>
          <a:spcPct val="90000"/>
        </a:lnSpc>
        <a:spcBef>
          <a:spcPts val="600"/>
        </a:spcBef>
        <a:buSzPct val="90000"/>
        <a:buFont typeface="Arial" pitchFamily="34" charset="0"/>
        <a:buChar char="•"/>
        <a:defRPr lang="zh-TW" sz="1800" kern="1200">
          <a:solidFill>
            <a:schemeClr val="tx1"/>
          </a:solidFill>
          <a:latin typeface="+mn-lt"/>
          <a:ea typeface="+mn-ea"/>
          <a:cs typeface="+mn-cs"/>
        </a:defRPr>
      </a:lvl3pPr>
      <a:lvl4pPr marL="914400" indent="-228600" algn="l" defTabSz="914400" rtl="0" eaLnBrk="1" latinLnBrk="0" hangingPunct="1">
        <a:lnSpc>
          <a:spcPct val="90000"/>
        </a:lnSpc>
        <a:spcBef>
          <a:spcPts val="600"/>
        </a:spcBef>
        <a:buSzPct val="90000"/>
        <a:buFont typeface="Arial" pitchFamily="34" charset="0"/>
        <a:buChar char="•"/>
        <a:defRPr lang="zh-TW" sz="1600" kern="1200">
          <a:solidFill>
            <a:schemeClr val="tx1"/>
          </a:solidFill>
          <a:latin typeface="+mn-lt"/>
          <a:ea typeface="+mn-ea"/>
          <a:cs typeface="+mn-cs"/>
        </a:defRPr>
      </a:lvl4pPr>
      <a:lvl5pPr marL="1143000" indent="-228600" algn="l" defTabSz="914400" rtl="0" eaLnBrk="1" latinLnBrk="0" hangingPunct="1">
        <a:lnSpc>
          <a:spcPct val="90000"/>
        </a:lnSpc>
        <a:spcBef>
          <a:spcPts val="600"/>
        </a:spcBef>
        <a:buSzPct val="90000"/>
        <a:buFont typeface="Arial" pitchFamily="34" charset="0"/>
        <a:buChar char="•"/>
        <a:defRPr lang="zh-TW" sz="1600" kern="1200">
          <a:solidFill>
            <a:schemeClr val="tx1"/>
          </a:solidFill>
          <a:latin typeface="+mn-lt"/>
          <a:ea typeface="+mn-ea"/>
          <a:cs typeface="+mn-cs"/>
        </a:defRPr>
      </a:lvl5pPr>
      <a:lvl6pPr marL="1371600" indent="-228600" algn="l" defTabSz="914400" rtl="0" eaLnBrk="1" latinLnBrk="0" hangingPunct="1">
        <a:lnSpc>
          <a:spcPct val="90000"/>
        </a:lnSpc>
        <a:spcBef>
          <a:spcPts val="600"/>
        </a:spcBef>
        <a:buSzPct val="90000"/>
        <a:buFont typeface="Arial" pitchFamily="34" charset="0"/>
        <a:buChar char="•"/>
        <a:defRPr lang="zh-TW" sz="1600" kern="1200">
          <a:solidFill>
            <a:schemeClr val="tx1"/>
          </a:solidFill>
          <a:latin typeface="+mn-lt"/>
          <a:ea typeface="+mn-ea"/>
          <a:cs typeface="+mn-cs"/>
        </a:defRPr>
      </a:lvl6pPr>
      <a:lvl7pPr marL="1600200" indent="-228600" algn="l" defTabSz="914400" rtl="0" eaLnBrk="1" latinLnBrk="0" hangingPunct="1">
        <a:lnSpc>
          <a:spcPct val="90000"/>
        </a:lnSpc>
        <a:spcBef>
          <a:spcPts val="600"/>
        </a:spcBef>
        <a:buSzPct val="90000"/>
        <a:buFont typeface="Arial" pitchFamily="34" charset="0"/>
        <a:buChar char="•"/>
        <a:defRPr lang="zh-TW" sz="1600" kern="1200">
          <a:solidFill>
            <a:schemeClr val="tx1"/>
          </a:solidFill>
          <a:latin typeface="+mn-lt"/>
          <a:ea typeface="+mn-ea"/>
          <a:cs typeface="+mn-cs"/>
        </a:defRPr>
      </a:lvl7pPr>
      <a:lvl8pPr marL="1828800" indent="-228600" algn="l" defTabSz="914400" rtl="0" eaLnBrk="1" latinLnBrk="0" hangingPunct="1">
        <a:lnSpc>
          <a:spcPct val="90000"/>
        </a:lnSpc>
        <a:spcBef>
          <a:spcPts val="600"/>
        </a:spcBef>
        <a:buSzPct val="90000"/>
        <a:buFont typeface="Arial" pitchFamily="34" charset="0"/>
        <a:buChar char="•"/>
        <a:defRPr lang="zh-TW" sz="1600" kern="1200">
          <a:solidFill>
            <a:schemeClr val="tx1"/>
          </a:solidFill>
          <a:latin typeface="+mn-lt"/>
          <a:ea typeface="+mn-ea"/>
          <a:cs typeface="+mn-cs"/>
        </a:defRPr>
      </a:lvl8pPr>
      <a:lvl9pPr marL="2057400" indent="-228600" algn="l" defTabSz="914400" rtl="0" eaLnBrk="1" latinLnBrk="0" hangingPunct="1">
        <a:lnSpc>
          <a:spcPct val="90000"/>
        </a:lnSpc>
        <a:spcBef>
          <a:spcPts val="600"/>
        </a:spcBef>
        <a:buSzPct val="90000"/>
        <a:buFont typeface="Arial" pitchFamily="34" charset="0"/>
        <a:buChar char="•"/>
        <a:defRPr lang="zh-TW" sz="1600" kern="1200">
          <a:solidFill>
            <a:schemeClr val="tx1"/>
          </a:solidFill>
          <a:latin typeface="+mn-lt"/>
          <a:ea typeface="+mn-ea"/>
          <a:cs typeface="+mn-cs"/>
        </a:defRPr>
      </a:lvl9pPr>
    </p:bodyStyle>
    <p:otherStyle>
      <a:defPPr>
        <a:defRPr lang="zh-TW"/>
      </a:defPPr>
      <a:lvl1pPr marL="0" algn="l" defTabSz="914400" rtl="0" eaLnBrk="1" latinLnBrk="0" hangingPunct="1">
        <a:defRPr lang="zh-TW" sz="1800" kern="1200">
          <a:solidFill>
            <a:schemeClr val="tx1"/>
          </a:solidFill>
          <a:latin typeface="+mn-lt"/>
          <a:ea typeface="+mn-ea"/>
          <a:cs typeface="+mn-cs"/>
        </a:defRPr>
      </a:lvl1pPr>
      <a:lvl2pPr marL="457200" algn="l" defTabSz="914400" rtl="0" eaLnBrk="1" latinLnBrk="0" hangingPunct="1">
        <a:defRPr lang="zh-TW" sz="1800" kern="1200">
          <a:solidFill>
            <a:schemeClr val="tx1"/>
          </a:solidFill>
          <a:latin typeface="+mn-lt"/>
          <a:ea typeface="+mn-ea"/>
          <a:cs typeface="+mn-cs"/>
        </a:defRPr>
      </a:lvl2pPr>
      <a:lvl3pPr marL="914400" algn="l" defTabSz="914400" rtl="0" eaLnBrk="1" latinLnBrk="0" hangingPunct="1">
        <a:defRPr lang="zh-TW" sz="1800" kern="1200">
          <a:solidFill>
            <a:schemeClr val="tx1"/>
          </a:solidFill>
          <a:latin typeface="+mn-lt"/>
          <a:ea typeface="+mn-ea"/>
          <a:cs typeface="+mn-cs"/>
        </a:defRPr>
      </a:lvl3pPr>
      <a:lvl4pPr marL="1371600" algn="l" defTabSz="914400" rtl="0" eaLnBrk="1" latinLnBrk="0" hangingPunct="1">
        <a:defRPr lang="zh-TW" sz="1800" kern="1200">
          <a:solidFill>
            <a:schemeClr val="tx1"/>
          </a:solidFill>
          <a:latin typeface="+mn-lt"/>
          <a:ea typeface="+mn-ea"/>
          <a:cs typeface="+mn-cs"/>
        </a:defRPr>
      </a:lvl4pPr>
      <a:lvl5pPr marL="1828800" algn="l" defTabSz="914400" rtl="0" eaLnBrk="1" latinLnBrk="0" hangingPunct="1">
        <a:defRPr lang="zh-TW" sz="1800" kern="1200">
          <a:solidFill>
            <a:schemeClr val="tx1"/>
          </a:solidFill>
          <a:latin typeface="+mn-lt"/>
          <a:ea typeface="+mn-ea"/>
          <a:cs typeface="+mn-cs"/>
        </a:defRPr>
      </a:lvl5pPr>
      <a:lvl6pPr marL="2286000" algn="l" defTabSz="914400" rtl="0" eaLnBrk="1" latinLnBrk="0" hangingPunct="1">
        <a:defRPr lang="zh-TW" sz="1800" kern="1200">
          <a:solidFill>
            <a:schemeClr val="tx1"/>
          </a:solidFill>
          <a:latin typeface="+mn-lt"/>
          <a:ea typeface="+mn-ea"/>
          <a:cs typeface="+mn-cs"/>
        </a:defRPr>
      </a:lvl6pPr>
      <a:lvl7pPr marL="2743200" algn="l" defTabSz="914400" rtl="0" eaLnBrk="1" latinLnBrk="0" hangingPunct="1">
        <a:defRPr lang="zh-TW" sz="1800" kern="1200">
          <a:solidFill>
            <a:schemeClr val="tx1"/>
          </a:solidFill>
          <a:latin typeface="+mn-lt"/>
          <a:ea typeface="+mn-ea"/>
          <a:cs typeface="+mn-cs"/>
        </a:defRPr>
      </a:lvl7pPr>
      <a:lvl8pPr marL="3200400" algn="l" defTabSz="914400" rtl="0" eaLnBrk="1" latinLnBrk="0" hangingPunct="1">
        <a:defRPr lang="zh-TW" sz="1800" kern="1200">
          <a:solidFill>
            <a:schemeClr val="tx1"/>
          </a:solidFill>
          <a:latin typeface="+mn-lt"/>
          <a:ea typeface="+mn-ea"/>
          <a:cs typeface="+mn-cs"/>
        </a:defRPr>
      </a:lvl8pPr>
      <a:lvl9pPr marL="3657600" algn="l" defTabSz="914400" rtl="0" eaLnBrk="1" latinLnBrk="0" hangingPunct="1">
        <a:defRPr lang="zh-TW"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zh-TW" altLang="en-US" dirty="0" smtClean="0">
                <a:latin typeface="Microsoft JhengHei" pitchFamily="34" charset="-120"/>
                <a:ea typeface="Microsoft JhengHei" pitchFamily="34" charset="-120"/>
              </a:rPr>
              <a:t>烏龜</a:t>
            </a:r>
            <a:r>
              <a:rPr lang="zh-TW" altLang="en-US" dirty="0">
                <a:latin typeface="Microsoft JhengHei" pitchFamily="34" charset="-120"/>
                <a:ea typeface="Microsoft JhengHei" pitchFamily="34" charset="-120"/>
              </a:rPr>
              <a:t>塔</a:t>
            </a:r>
            <a:endParaRPr lang="zh-TW" dirty="0">
              <a:latin typeface="Microsoft JhengHei" pitchFamily="34" charset="-120"/>
              <a:ea typeface="Microsoft JhengHei" pitchFamily="34" charset="-120"/>
            </a:endParaRPr>
          </a:p>
        </p:txBody>
      </p:sp>
      <p:sp>
        <p:nvSpPr>
          <p:cNvPr id="3" name="副標題 2"/>
          <p:cNvSpPr>
            <a:spLocks noGrp="1"/>
          </p:cNvSpPr>
          <p:nvPr>
            <p:ph type="subTitle" idx="1"/>
          </p:nvPr>
        </p:nvSpPr>
        <p:spPr>
          <a:xfrm>
            <a:off x="631708" y="4953001"/>
            <a:ext cx="4201213" cy="990599"/>
          </a:xfrm>
        </p:spPr>
        <p:txBody>
          <a:bodyPr/>
          <a:lstStyle/>
          <a:p>
            <a:r>
              <a:rPr lang="en-US" altLang="zh-TW" dirty="0" smtClean="0">
                <a:latin typeface="Microsoft JhengHei" pitchFamily="34" charset="-120"/>
                <a:ea typeface="Microsoft JhengHei" pitchFamily="34" charset="-120"/>
              </a:rPr>
              <a:t>Algorithm</a:t>
            </a:r>
            <a:endParaRPr lang="zh-TW" dirty="0">
              <a:latin typeface="Microsoft JhengHei" pitchFamily="34" charset="-120"/>
              <a:ea typeface="Microsoft JhengHei" pitchFamily="34" charset="-120"/>
            </a:endParaRPr>
          </a:p>
        </p:txBody>
      </p:sp>
      <p:pic>
        <p:nvPicPr>
          <p:cNvPr id="6" name="圖片版面配置區 5"/>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16292" b="16292"/>
          <a:stretch>
            <a:fillRect/>
          </a:stretch>
        </p:blipFill>
        <p:spPr/>
      </p:pic>
    </p:spTree>
    <p:extLst>
      <p:ext uri="{BB962C8B-B14F-4D97-AF65-F5344CB8AC3E}">
        <p14:creationId xmlns:p14="http://schemas.microsoft.com/office/powerpoint/2010/main" val="4080830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type="title"/>
          </p:nvPr>
        </p:nvSpPr>
        <p:spPr bwMode="auto">
          <a:xfrm>
            <a:off x="549796" y="633170"/>
            <a:ext cx="6624736"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00000"/>
              </a:lnSpc>
              <a:spcAft>
                <a:spcPct val="0"/>
              </a:spcAft>
            </a:pPr>
            <a:r>
              <a:rPr lang="en-US" altLang="zh-TW" sz="2400" dirty="0" smtClean="0">
                <a:latin typeface="Arial" panose="020B0604020202020204" pitchFamily="34" charset="0"/>
              </a:rPr>
              <a:t/>
            </a:r>
            <a:br>
              <a:rPr lang="en-US" altLang="zh-TW" sz="2400" dirty="0" smtClean="0">
                <a:latin typeface="Arial" panose="020B0604020202020204" pitchFamily="34" charset="0"/>
              </a:rPr>
            </a:br>
            <a:r>
              <a:rPr lang="zh-TW" altLang="en-US" sz="3200" b="1" dirty="0">
                <a:latin typeface="Arial" panose="020B0604020202020204" pitchFamily="34" charset="0"/>
              </a:rPr>
              <a:t>力</a:t>
            </a:r>
            <a:r>
              <a:rPr lang="zh-TW" altLang="en-US" sz="3200" b="1" dirty="0" smtClean="0">
                <a:latin typeface="Arial" panose="020B0604020202020204" pitchFamily="34" charset="0"/>
              </a:rPr>
              <a:t>量</a:t>
            </a:r>
            <a:r>
              <a:rPr lang="en-US" altLang="zh-TW" sz="2400" dirty="0">
                <a:latin typeface="Arial" panose="020B0604020202020204" pitchFamily="34" charset="0"/>
              </a:rPr>
              <a:t/>
            </a:r>
            <a:br>
              <a:rPr lang="en-US" altLang="zh-TW" sz="2400" dirty="0">
                <a:latin typeface="Arial" panose="020B0604020202020204" pitchFamily="34" charset="0"/>
              </a:rPr>
            </a:br>
            <a:r>
              <a:rPr lang="en-US" altLang="zh-TW" sz="2400" dirty="0" smtClean="0">
                <a:latin typeface="Arial" panose="020B0604020202020204" pitchFamily="34" charset="0"/>
              </a:rPr>
              <a:t/>
            </a:r>
            <a:br>
              <a:rPr lang="en-US" altLang="zh-TW" sz="2400" dirty="0" smtClean="0">
                <a:latin typeface="Arial" panose="020B0604020202020204" pitchFamily="34" charset="0"/>
              </a:rPr>
            </a:br>
            <a:r>
              <a:rPr lang="zh-TW" altLang="en-US" sz="2400" dirty="0" smtClean="0">
                <a:latin typeface="Arial" panose="020B0604020202020204" pitchFamily="34" charset="0"/>
              </a:rPr>
              <a:t>那</a:t>
            </a:r>
            <a:r>
              <a:rPr kumimoji="0" lang="zh-TW" altLang="en-US" sz="2400" b="0" i="0" u="none" strike="noStrike" cap="none" normalizeH="0" baseline="0" dirty="0" smtClean="0">
                <a:ln>
                  <a:noFill/>
                </a:ln>
                <a:solidFill>
                  <a:schemeClr val="tx1"/>
                </a:solidFill>
                <a:effectLst/>
                <a:latin typeface="Arial" panose="020B0604020202020204" pitchFamily="34" charset="0"/>
              </a:rPr>
              <a:t>如果依照</a:t>
            </a:r>
            <a:r>
              <a:rPr lang="zh-TW" altLang="en-US" sz="2400" b="1" dirty="0" smtClean="0">
                <a:latin typeface="Arial" panose="020B0604020202020204" pitchFamily="34" charset="0"/>
              </a:rPr>
              <a:t>力量</a:t>
            </a:r>
            <a:r>
              <a:rPr kumimoji="0" lang="zh-TW" altLang="en-US" sz="2400" b="0" i="0" u="none" strike="noStrike" cap="none" normalizeH="0" baseline="0" dirty="0" smtClean="0">
                <a:ln>
                  <a:noFill/>
                </a:ln>
                <a:solidFill>
                  <a:schemeClr val="tx1"/>
                </a:solidFill>
                <a:effectLst/>
                <a:latin typeface="Arial" panose="020B0604020202020204" pitchFamily="34" charset="0"/>
              </a:rPr>
              <a:t>做</a:t>
            </a:r>
            <a:r>
              <a:rPr kumimoji="0" lang="en-US" altLang="zh-TW" sz="2400" b="0" i="0" u="none" strike="noStrike" cap="none" normalizeH="0" baseline="0" dirty="0" smtClean="0">
                <a:ln>
                  <a:noFill/>
                </a:ln>
                <a:solidFill>
                  <a:schemeClr val="tx1"/>
                </a:solidFill>
                <a:effectLst/>
                <a:latin typeface="Arial" panose="020B0604020202020204" pitchFamily="34" charset="0"/>
              </a:rPr>
              <a:t>sort</a:t>
            </a:r>
            <a:r>
              <a:rPr kumimoji="0" lang="zh-TW" altLang="en-US" sz="2400" b="0" i="0" u="none" strike="noStrike" cap="none" normalizeH="0" baseline="0" dirty="0" smtClean="0">
                <a:ln>
                  <a:noFill/>
                </a:ln>
                <a:solidFill>
                  <a:schemeClr val="tx1"/>
                </a:solidFill>
                <a:effectLst/>
                <a:latin typeface="Arial" panose="020B0604020202020204" pitchFamily="34" charset="0"/>
              </a:rPr>
              <a:t>排序</a:t>
            </a:r>
            <a:r>
              <a:rPr kumimoji="0" lang="zh-TW" sz="2400" b="0" i="0" u="none" strike="noStrike" cap="none" normalizeH="0" baseline="0" dirty="0" smtClean="0">
                <a:ln>
                  <a:noFill/>
                </a:ln>
                <a:solidFill>
                  <a:schemeClr val="tx1"/>
                </a:solidFill>
                <a:effectLst/>
                <a:latin typeface="Arial" panose="020B0604020202020204" pitchFamily="34" charset="0"/>
              </a:rPr>
              <a:t>，</a:t>
            </a:r>
            <a:r>
              <a:rPr kumimoji="0" lang="en-US" altLang="zh-TW" sz="2400" b="0" i="0" u="none" strike="noStrike" cap="none" normalizeH="0" baseline="0" dirty="0" smtClean="0">
                <a:ln>
                  <a:noFill/>
                </a:ln>
                <a:solidFill>
                  <a:schemeClr val="tx1"/>
                </a:solidFill>
                <a:effectLst/>
                <a:latin typeface="Arial" panose="020B0604020202020204" pitchFamily="34" charset="0"/>
              </a:rPr>
              <a:t/>
            </a:r>
            <a:br>
              <a:rPr kumimoji="0" lang="en-US" altLang="zh-TW" sz="2400" b="0" i="0" u="none" strike="noStrike" cap="none" normalizeH="0" baseline="0" dirty="0" smtClean="0">
                <a:ln>
                  <a:noFill/>
                </a:ln>
                <a:solidFill>
                  <a:schemeClr val="tx1"/>
                </a:solidFill>
                <a:effectLst/>
                <a:latin typeface="Arial" panose="020B0604020202020204" pitchFamily="34" charset="0"/>
              </a:rPr>
            </a:br>
            <a:r>
              <a:rPr kumimoji="0" lang="zh-TW" altLang="en-US" sz="2400" b="0" i="0" u="none" strike="noStrike" cap="none" normalizeH="0" baseline="0" dirty="0" smtClean="0">
                <a:ln>
                  <a:noFill/>
                </a:ln>
                <a:solidFill>
                  <a:schemeClr val="tx1"/>
                </a:solidFill>
                <a:effectLst/>
                <a:latin typeface="Arial" panose="020B0604020202020204" pitchFamily="34" charset="0"/>
              </a:rPr>
              <a:t>力量大的烏龜放下面</a:t>
            </a:r>
            <a:r>
              <a:rPr lang="zh-TW" altLang="zh-TW" sz="2400" dirty="0">
                <a:latin typeface="Arial" panose="020B0604020202020204" pitchFamily="34" charset="0"/>
              </a:rPr>
              <a:t>，</a:t>
            </a:r>
            <a:r>
              <a:rPr lang="en-US" altLang="zh-TW" sz="2400" dirty="0" smtClean="0">
                <a:latin typeface="Arial" panose="020B0604020202020204" pitchFamily="34" charset="0"/>
              </a:rPr>
              <a:t/>
            </a:r>
            <a:br>
              <a:rPr lang="en-US" altLang="zh-TW" sz="2400" dirty="0" smtClean="0">
                <a:latin typeface="Arial" panose="020B0604020202020204" pitchFamily="34" charset="0"/>
              </a:rPr>
            </a:br>
            <a:r>
              <a:rPr lang="zh-TW" altLang="en-US" sz="2400" dirty="0" smtClean="0">
                <a:latin typeface="Arial" panose="020B0604020202020204" pitchFamily="34" charset="0"/>
              </a:rPr>
              <a:t>力量</a:t>
            </a:r>
            <a:r>
              <a:rPr lang="zh-TW" altLang="en-US" sz="2400" dirty="0">
                <a:latin typeface="Arial" panose="020B0604020202020204" pitchFamily="34" charset="0"/>
              </a:rPr>
              <a:t>小</a:t>
            </a:r>
            <a:r>
              <a:rPr lang="zh-TW" altLang="en-US" sz="2400" dirty="0" smtClean="0">
                <a:latin typeface="Arial" panose="020B0604020202020204" pitchFamily="34" charset="0"/>
              </a:rPr>
              <a:t>的</a:t>
            </a:r>
            <a:r>
              <a:rPr lang="zh-TW" altLang="en-US" sz="2400" dirty="0">
                <a:latin typeface="Arial" panose="020B0604020202020204" pitchFamily="34" charset="0"/>
              </a:rPr>
              <a:t>烏龜</a:t>
            </a:r>
            <a:r>
              <a:rPr lang="zh-TW" altLang="en-US" sz="2400" dirty="0" smtClean="0">
                <a:latin typeface="Arial" panose="020B0604020202020204" pitchFamily="34" charset="0"/>
              </a:rPr>
              <a:t>放上面？</a:t>
            </a:r>
            <a:r>
              <a:rPr lang="en-US" altLang="zh-TW" sz="2400" dirty="0" smtClean="0">
                <a:latin typeface="Arial" panose="020B0604020202020204" pitchFamily="34" charset="0"/>
              </a:rPr>
              <a:t/>
            </a:r>
            <a:br>
              <a:rPr lang="en-US" altLang="zh-TW" sz="2400" dirty="0" smtClean="0">
                <a:latin typeface="Arial" panose="020B0604020202020204" pitchFamily="34" charset="0"/>
              </a:rPr>
            </a:br>
            <a:r>
              <a:rPr lang="en-US" altLang="zh-TW" sz="2400" dirty="0" smtClean="0">
                <a:latin typeface="Arial" panose="020B0604020202020204" pitchFamily="34" charset="0"/>
              </a:rPr>
              <a:t/>
            </a:r>
            <a:br>
              <a:rPr lang="en-US" altLang="zh-TW" sz="2400" dirty="0" smtClean="0">
                <a:latin typeface="Arial" panose="020B0604020202020204" pitchFamily="34" charset="0"/>
              </a:rPr>
            </a:br>
            <a:r>
              <a:rPr kumimoji="0" lang="en-US" altLang="zh-TW" sz="2400" b="0" i="0" u="none" strike="noStrike" cap="none" normalizeH="0" baseline="0" dirty="0" smtClean="0">
                <a:ln>
                  <a:noFill/>
                </a:ln>
                <a:solidFill>
                  <a:schemeClr val="tx1"/>
                </a:solidFill>
                <a:effectLst/>
                <a:latin typeface="Arial" panose="020B0604020202020204" pitchFamily="34" charset="0"/>
              </a:rPr>
              <a:t/>
            </a:r>
            <a:br>
              <a:rPr kumimoji="0" lang="en-US" altLang="zh-TW" sz="2400" b="0" i="0" u="none" strike="noStrike" cap="none" normalizeH="0" baseline="0" dirty="0" smtClean="0">
                <a:ln>
                  <a:noFill/>
                </a:ln>
                <a:solidFill>
                  <a:schemeClr val="tx1"/>
                </a:solidFill>
                <a:effectLst/>
                <a:latin typeface="Arial" panose="020B0604020202020204" pitchFamily="34" charset="0"/>
              </a:rPr>
            </a:br>
            <a:r>
              <a:rPr kumimoji="0" lang="zh-TW" altLang="en-US" sz="2400" b="0" i="0" u="none" strike="noStrike" cap="none" normalizeH="0" baseline="0" dirty="0" smtClean="0">
                <a:ln>
                  <a:noFill/>
                </a:ln>
                <a:solidFill>
                  <a:schemeClr val="tx1"/>
                </a:solidFill>
                <a:effectLst/>
                <a:latin typeface="Arial" panose="020B0604020202020204" pitchFamily="34" charset="0"/>
              </a:rPr>
              <a:t>結果居然是可行的</a:t>
            </a:r>
            <a:r>
              <a:rPr lang="zh-TW" altLang="en-US" sz="2400" dirty="0" smtClean="0">
                <a:latin typeface="Arial" panose="020B0604020202020204" pitchFamily="34" charset="0"/>
              </a:rPr>
              <a:t>。</a:t>
            </a:r>
            <a:r>
              <a:rPr lang="en-US" altLang="zh-TW" sz="2400" dirty="0" smtClean="0">
                <a:latin typeface="Arial" panose="020B0604020202020204" pitchFamily="34" charset="0"/>
              </a:rPr>
              <a:t/>
            </a:r>
            <a:br>
              <a:rPr lang="en-US" altLang="zh-TW" sz="2400" dirty="0" smtClean="0">
                <a:latin typeface="Arial" panose="020B0604020202020204" pitchFamily="34" charset="0"/>
              </a:rPr>
            </a:br>
            <a:r>
              <a:rPr lang="zh-TW" altLang="en-US" sz="2400" dirty="0" smtClean="0">
                <a:latin typeface="Arial" panose="020B0604020202020204" pitchFamily="34" charset="0"/>
              </a:rPr>
              <a:t>為什麼？？</a:t>
            </a:r>
            <a:r>
              <a:rPr kumimoji="0" lang="en-US" altLang="zh-TW" sz="2400" b="0" i="0" u="none" strike="noStrike" cap="none" normalizeH="0" baseline="0" dirty="0" smtClean="0">
                <a:ln>
                  <a:noFill/>
                </a:ln>
                <a:solidFill>
                  <a:schemeClr val="tx1"/>
                </a:solidFill>
                <a:effectLst/>
                <a:latin typeface="Arial" panose="020B0604020202020204" pitchFamily="34" charset="0"/>
              </a:rPr>
              <a:t/>
            </a:r>
            <a:br>
              <a:rPr kumimoji="0" lang="en-US" altLang="zh-TW" sz="2400" b="0" i="0" u="none" strike="noStrike" cap="none" normalizeH="0" baseline="0" dirty="0" smtClean="0">
                <a:ln>
                  <a:noFill/>
                </a:ln>
                <a:solidFill>
                  <a:schemeClr val="tx1"/>
                </a:solidFill>
                <a:effectLst/>
                <a:latin typeface="Arial" panose="020B0604020202020204" pitchFamily="34" charset="0"/>
              </a:rPr>
            </a:br>
            <a:r>
              <a:rPr lang="en-US" altLang="zh-TW" sz="2400" dirty="0">
                <a:latin typeface="Arial" panose="020B0604020202020204" pitchFamily="34" charset="0"/>
              </a:rPr>
              <a:t/>
            </a:r>
            <a:br>
              <a:rPr lang="en-US" altLang="zh-TW" sz="2400" dirty="0">
                <a:latin typeface="Arial" panose="020B0604020202020204" pitchFamily="34" charset="0"/>
              </a:rPr>
            </a:br>
            <a:r>
              <a:rPr lang="en-US" altLang="zh-TW" sz="2400" dirty="0" smtClean="0">
                <a:latin typeface="Arial" panose="020B0604020202020204" pitchFamily="34" charset="0"/>
              </a:rPr>
              <a:t/>
            </a:r>
            <a:br>
              <a:rPr lang="en-US" altLang="zh-TW" sz="2400" dirty="0" smtClean="0">
                <a:latin typeface="Arial" panose="020B0604020202020204" pitchFamily="34" charset="0"/>
              </a:rPr>
            </a:br>
            <a:r>
              <a:rPr lang="en-US" altLang="zh-TW" sz="2400" dirty="0" smtClean="0">
                <a:latin typeface="Arial" panose="020B0604020202020204" pitchFamily="34" charset="0"/>
              </a:rPr>
              <a:t/>
            </a:r>
            <a:br>
              <a:rPr lang="en-US" altLang="zh-TW" sz="2400" dirty="0" smtClean="0">
                <a:latin typeface="Arial" panose="020B0604020202020204" pitchFamily="34" charset="0"/>
              </a:rPr>
            </a:br>
            <a:r>
              <a:rPr kumimoji="0" lang="zh-TW" altLang="zh-TW" sz="2400" b="0" i="0" u="none" strike="noStrike" cap="none" normalizeH="0" baseline="0" dirty="0" smtClean="0">
                <a:ln>
                  <a:noFill/>
                </a:ln>
                <a:solidFill>
                  <a:schemeClr val="tx1"/>
                </a:solidFill>
                <a:effectLst/>
                <a:latin typeface="Arial" panose="020B0604020202020204" pitchFamily="34" charset="0"/>
              </a:rPr>
              <a:t> </a:t>
            </a:r>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2724" y="3284984"/>
            <a:ext cx="1905000" cy="2400300"/>
          </a:xfrm>
          <a:prstGeom prst="rect">
            <a:avLst/>
          </a:prstGeom>
        </p:spPr>
      </p:pic>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3661" y="692696"/>
            <a:ext cx="2143125" cy="2143125"/>
          </a:xfrm>
          <a:prstGeom prst="rect">
            <a:avLst/>
          </a:prstGeom>
        </p:spPr>
      </p:pic>
    </p:spTree>
    <p:extLst>
      <p:ext uri="{BB962C8B-B14F-4D97-AF65-F5344CB8AC3E}">
        <p14:creationId xmlns:p14="http://schemas.microsoft.com/office/powerpoint/2010/main" val="71545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type="title"/>
          </p:nvPr>
        </p:nvSpPr>
        <p:spPr bwMode="auto">
          <a:xfrm>
            <a:off x="549796" y="836712"/>
            <a:ext cx="6624736"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00000"/>
              </a:lnSpc>
              <a:spcAft>
                <a:spcPct val="0"/>
              </a:spcAft>
            </a:pPr>
            <a:r>
              <a:rPr lang="en-US" altLang="zh-TW" sz="2400" dirty="0" smtClean="0">
                <a:latin typeface="Arial" panose="020B0604020202020204" pitchFamily="34" charset="0"/>
              </a:rPr>
              <a:t/>
            </a:r>
            <a:br>
              <a:rPr lang="en-US" altLang="zh-TW" sz="2400" dirty="0" smtClean="0">
                <a:latin typeface="Arial" panose="020B0604020202020204" pitchFamily="34" charset="0"/>
              </a:rPr>
            </a:br>
            <a:r>
              <a:rPr lang="zh-TW" altLang="en-US" sz="3200" b="1" dirty="0" smtClean="0">
                <a:latin typeface="Arial" panose="020B0604020202020204" pitchFamily="34" charset="0"/>
              </a:rPr>
              <a:t>力量排序合理的原因</a:t>
            </a:r>
            <a:r>
              <a:rPr lang="en-US" altLang="zh-TW" sz="2400" dirty="0">
                <a:latin typeface="Arial" panose="020B0604020202020204" pitchFamily="34" charset="0"/>
              </a:rPr>
              <a:t/>
            </a:r>
            <a:br>
              <a:rPr lang="en-US" altLang="zh-TW" sz="2400" dirty="0">
                <a:latin typeface="Arial" panose="020B0604020202020204" pitchFamily="34" charset="0"/>
              </a:rPr>
            </a:br>
            <a:r>
              <a:rPr lang="en-US" altLang="zh-TW" sz="2400" dirty="0" smtClean="0">
                <a:latin typeface="Arial" panose="020B0604020202020204" pitchFamily="34" charset="0"/>
              </a:rPr>
              <a:t/>
            </a:r>
            <a:br>
              <a:rPr lang="en-US" altLang="zh-TW" sz="2400" dirty="0" smtClean="0">
                <a:latin typeface="Arial" panose="020B0604020202020204" pitchFamily="34" charset="0"/>
              </a:rPr>
            </a:br>
            <a:r>
              <a:rPr lang="zh-TW" altLang="en-US" sz="2400" dirty="0" smtClean="0">
                <a:latin typeface="Arial" panose="020B0604020202020204" pitchFamily="34" charset="0"/>
              </a:rPr>
              <a:t>假設有兩隻烏龜 </a:t>
            </a:r>
            <a:r>
              <a:rPr lang="en-US" altLang="zh-TW" sz="2400" dirty="0" smtClean="0">
                <a:latin typeface="Arial" panose="020B0604020202020204" pitchFamily="34" charset="0"/>
              </a:rPr>
              <a:t>a , b</a:t>
            </a:r>
            <a:r>
              <a:rPr lang="zh-TW" altLang="en-US" sz="2400" dirty="0" smtClean="0">
                <a:latin typeface="Arial" panose="020B0604020202020204" pitchFamily="34" charset="0"/>
              </a:rPr>
              <a:t>  </a:t>
            </a:r>
            <a:r>
              <a:rPr lang="en-US" altLang="zh-TW" sz="2400" dirty="0" smtClean="0">
                <a:latin typeface="Arial" panose="020B0604020202020204" pitchFamily="34" charset="0"/>
              </a:rPr>
              <a:t>, b</a:t>
            </a:r>
            <a:r>
              <a:rPr lang="zh-TW" altLang="en-US" sz="2400" dirty="0" smtClean="0">
                <a:latin typeface="Arial" panose="020B0604020202020204" pitchFamily="34" charset="0"/>
              </a:rPr>
              <a:t>的力量比較大</a:t>
            </a:r>
            <a:r>
              <a:rPr kumimoji="0" lang="en-US" altLang="zh-TW" sz="2400" b="0" i="0" u="none" strike="noStrike" cap="none" normalizeH="0" baseline="0" dirty="0" smtClean="0">
                <a:ln>
                  <a:noFill/>
                </a:ln>
                <a:solidFill>
                  <a:schemeClr val="tx1"/>
                </a:solidFill>
                <a:effectLst/>
                <a:latin typeface="Arial" panose="020B0604020202020204" pitchFamily="34" charset="0"/>
              </a:rPr>
              <a:t/>
            </a:r>
            <a:br>
              <a:rPr kumimoji="0" lang="en-US" altLang="zh-TW" sz="2400" b="0" i="0" u="none" strike="noStrike" cap="none" normalizeH="0" baseline="0" dirty="0" smtClean="0">
                <a:ln>
                  <a:noFill/>
                </a:ln>
                <a:solidFill>
                  <a:schemeClr val="tx1"/>
                </a:solidFill>
                <a:effectLst/>
                <a:latin typeface="Arial" panose="020B0604020202020204" pitchFamily="34" charset="0"/>
              </a:rPr>
            </a:br>
            <a:r>
              <a:rPr kumimoji="0" lang="en-US" altLang="zh-TW" sz="2400" b="0" i="0" u="none" strike="noStrike" cap="none" normalizeH="0" dirty="0" smtClean="0">
                <a:ln>
                  <a:noFill/>
                </a:ln>
                <a:solidFill>
                  <a:schemeClr val="tx1"/>
                </a:solidFill>
                <a:effectLst/>
                <a:latin typeface="Arial" panose="020B0604020202020204" pitchFamily="34" charset="0"/>
              </a:rPr>
              <a:t/>
            </a:r>
            <a:br>
              <a:rPr kumimoji="0" lang="en-US" altLang="zh-TW" sz="2400" b="0" i="0" u="none" strike="noStrike" cap="none" normalizeH="0" dirty="0" smtClean="0">
                <a:ln>
                  <a:noFill/>
                </a:ln>
                <a:solidFill>
                  <a:schemeClr val="tx1"/>
                </a:solidFill>
                <a:effectLst/>
                <a:latin typeface="Arial" panose="020B0604020202020204" pitchFamily="34" charset="0"/>
              </a:rPr>
            </a:br>
            <a:r>
              <a:rPr kumimoji="0" lang="zh-TW" altLang="en-US" sz="2400" b="0" i="0" u="none" strike="noStrike" cap="none" normalizeH="0" dirty="0" smtClean="0">
                <a:ln>
                  <a:noFill/>
                </a:ln>
                <a:solidFill>
                  <a:schemeClr val="tx1"/>
                </a:solidFill>
                <a:effectLst/>
                <a:latin typeface="Arial" panose="020B0604020202020204" pitchFamily="34" charset="0"/>
              </a:rPr>
              <a:t>若</a:t>
            </a:r>
            <a:r>
              <a:rPr kumimoji="0" lang="en-US" altLang="zh-TW" sz="2400" b="0" i="0" u="none" strike="noStrike" cap="none" normalizeH="0" dirty="0" smtClean="0">
                <a:ln>
                  <a:noFill/>
                </a:ln>
                <a:solidFill>
                  <a:schemeClr val="tx1"/>
                </a:solidFill>
                <a:effectLst/>
                <a:latin typeface="Arial" panose="020B0604020202020204" pitchFamily="34" charset="0"/>
              </a:rPr>
              <a:t>a</a:t>
            </a:r>
            <a:r>
              <a:rPr kumimoji="0" lang="zh-TW" altLang="en-US" sz="2400" b="0" i="0" u="none" strike="noStrike" cap="none" normalizeH="0" dirty="0" smtClean="0">
                <a:ln>
                  <a:noFill/>
                </a:ln>
                <a:solidFill>
                  <a:schemeClr val="tx1"/>
                </a:solidFill>
                <a:effectLst/>
                <a:latin typeface="Arial" panose="020B0604020202020204" pitchFamily="34" charset="0"/>
              </a:rPr>
              <a:t>能背</a:t>
            </a:r>
            <a:r>
              <a:rPr kumimoji="0" lang="en-US" altLang="zh-TW" sz="2400" b="0" i="0" u="none" strike="noStrike" cap="none" normalizeH="0" dirty="0" smtClean="0">
                <a:ln>
                  <a:noFill/>
                </a:ln>
                <a:solidFill>
                  <a:schemeClr val="tx1"/>
                </a:solidFill>
                <a:effectLst/>
                <a:latin typeface="Arial" panose="020B0604020202020204" pitchFamily="34" charset="0"/>
              </a:rPr>
              <a:t>b,</a:t>
            </a:r>
            <a:r>
              <a:rPr kumimoji="0" lang="zh-TW" altLang="en-US" sz="2400" b="0" i="0" u="none" strike="noStrike" cap="none" normalizeH="0" dirty="0" smtClean="0">
                <a:ln>
                  <a:noFill/>
                </a:ln>
                <a:solidFill>
                  <a:schemeClr val="tx1"/>
                </a:solidFill>
                <a:effectLst/>
                <a:latin typeface="Arial" panose="020B0604020202020204" pitchFamily="34" charset="0"/>
              </a:rPr>
              <a:t> 即</a:t>
            </a:r>
            <a:r>
              <a:rPr kumimoji="0" lang="en-US" altLang="zh-TW" sz="2400" b="0" i="0" u="none" strike="noStrike" cap="none" normalizeH="0" dirty="0" smtClean="0">
                <a:ln>
                  <a:noFill/>
                </a:ln>
                <a:solidFill>
                  <a:schemeClr val="tx1"/>
                </a:solidFill>
                <a:effectLst/>
                <a:latin typeface="Arial" panose="020B0604020202020204" pitchFamily="34" charset="0"/>
              </a:rPr>
              <a:t>a</a:t>
            </a:r>
            <a:r>
              <a:rPr kumimoji="0" lang="zh-TW" altLang="en-US" sz="2400" b="0" i="0" u="none" strike="noStrike" cap="none" normalizeH="0" dirty="0" smtClean="0">
                <a:ln>
                  <a:noFill/>
                </a:ln>
                <a:solidFill>
                  <a:schemeClr val="tx1"/>
                </a:solidFill>
                <a:effectLst/>
                <a:latin typeface="Arial" panose="020B0604020202020204" pitchFamily="34" charset="0"/>
              </a:rPr>
              <a:t>力</a:t>
            </a:r>
            <a:r>
              <a:rPr kumimoji="0" lang="en-US" altLang="zh-TW" sz="2400" b="0" i="0" u="none" strike="noStrike" cap="none" normalizeH="0" dirty="0" smtClean="0">
                <a:ln>
                  <a:noFill/>
                </a:ln>
                <a:solidFill>
                  <a:schemeClr val="tx1"/>
                </a:solidFill>
                <a:effectLst/>
                <a:latin typeface="Arial" panose="020B0604020202020204" pitchFamily="34" charset="0"/>
              </a:rPr>
              <a:t>&gt; a</a:t>
            </a:r>
            <a:r>
              <a:rPr kumimoji="0" lang="zh-TW" altLang="en-US" sz="2400" b="0" i="0" u="none" strike="noStrike" cap="none" normalizeH="0" dirty="0" smtClean="0">
                <a:ln>
                  <a:noFill/>
                </a:ln>
                <a:solidFill>
                  <a:schemeClr val="tx1"/>
                </a:solidFill>
                <a:effectLst/>
                <a:latin typeface="Arial" panose="020B0604020202020204" pitchFamily="34" charset="0"/>
              </a:rPr>
              <a:t>重</a:t>
            </a:r>
            <a:r>
              <a:rPr kumimoji="0" lang="en-US" altLang="zh-TW" sz="2400" b="0" i="0" u="none" strike="noStrike" cap="none" normalizeH="0" dirty="0" smtClean="0">
                <a:ln>
                  <a:noFill/>
                </a:ln>
                <a:solidFill>
                  <a:schemeClr val="tx1"/>
                </a:solidFill>
                <a:effectLst/>
                <a:latin typeface="Arial" panose="020B0604020202020204" pitchFamily="34" charset="0"/>
              </a:rPr>
              <a:t> + b</a:t>
            </a:r>
            <a:r>
              <a:rPr kumimoji="0" lang="zh-TW" altLang="en-US" sz="2400" b="0" i="0" u="none" strike="noStrike" cap="none" normalizeH="0" dirty="0" smtClean="0">
                <a:ln>
                  <a:noFill/>
                </a:ln>
                <a:solidFill>
                  <a:schemeClr val="tx1"/>
                </a:solidFill>
                <a:effectLst/>
                <a:latin typeface="Arial" panose="020B0604020202020204" pitchFamily="34" charset="0"/>
              </a:rPr>
              <a:t>重</a:t>
            </a:r>
            <a:r>
              <a:rPr kumimoji="0" lang="en-US" altLang="zh-TW" sz="2400" b="0" i="0" u="none" strike="noStrike" cap="none" normalizeH="0" dirty="0" smtClean="0">
                <a:ln>
                  <a:noFill/>
                </a:ln>
                <a:solidFill>
                  <a:schemeClr val="tx1"/>
                </a:solidFill>
                <a:effectLst/>
                <a:latin typeface="Arial" panose="020B0604020202020204" pitchFamily="34" charset="0"/>
              </a:rPr>
              <a:t/>
            </a:r>
            <a:br>
              <a:rPr kumimoji="0" lang="en-US" altLang="zh-TW" sz="2400" b="0" i="0" u="none" strike="noStrike" cap="none" normalizeH="0" dirty="0" smtClean="0">
                <a:ln>
                  <a:noFill/>
                </a:ln>
                <a:solidFill>
                  <a:schemeClr val="tx1"/>
                </a:solidFill>
                <a:effectLst/>
                <a:latin typeface="Arial" panose="020B0604020202020204" pitchFamily="34" charset="0"/>
              </a:rPr>
            </a:br>
            <a:r>
              <a:rPr lang="zh-TW" altLang="en-US" sz="2400" dirty="0" smtClean="0">
                <a:latin typeface="Arial" panose="020B0604020202020204" pitchFamily="34" charset="0"/>
              </a:rPr>
              <a:t>那麼</a:t>
            </a:r>
            <a:r>
              <a:rPr lang="en-US" altLang="zh-TW" sz="2400" dirty="0" smtClean="0">
                <a:latin typeface="Arial" panose="020B0604020202020204" pitchFamily="34" charset="0"/>
              </a:rPr>
              <a:t>b</a:t>
            </a:r>
            <a:r>
              <a:rPr lang="zh-TW" altLang="en-US" sz="2400" dirty="0" smtClean="0">
                <a:latin typeface="Arial" panose="020B0604020202020204" pitchFamily="34" charset="0"/>
              </a:rPr>
              <a:t>肯定也能背</a:t>
            </a:r>
            <a:r>
              <a:rPr lang="en-US" altLang="zh-TW" sz="2400" dirty="0" smtClean="0">
                <a:latin typeface="Arial" panose="020B0604020202020204" pitchFamily="34" charset="0"/>
              </a:rPr>
              <a:t>a </a:t>
            </a:r>
            <a:r>
              <a:rPr lang="zh-TW" altLang="en-US" sz="2400" dirty="0" smtClean="0">
                <a:latin typeface="Arial" panose="020B0604020202020204" pitchFamily="34" charset="0"/>
              </a:rPr>
              <a:t>因為</a:t>
            </a:r>
            <a:r>
              <a:rPr lang="en-US" altLang="zh-TW" sz="2400" dirty="0">
                <a:latin typeface="Arial" panose="020B0604020202020204" pitchFamily="34" charset="0"/>
              </a:rPr>
              <a:t> </a:t>
            </a:r>
            <a:r>
              <a:rPr lang="en-US" altLang="zh-TW" sz="2400" dirty="0" smtClean="0">
                <a:latin typeface="Arial" panose="020B0604020202020204" pitchFamily="34" charset="0"/>
              </a:rPr>
              <a:t>b</a:t>
            </a:r>
            <a:r>
              <a:rPr lang="zh-TW" altLang="en-US" sz="2400" dirty="0" smtClean="0">
                <a:latin typeface="Arial" panose="020B0604020202020204" pitchFamily="34" charset="0"/>
              </a:rPr>
              <a:t>力</a:t>
            </a:r>
            <a:r>
              <a:rPr lang="en-US" altLang="zh-TW" sz="2400" dirty="0" smtClean="0">
                <a:latin typeface="Arial" panose="020B0604020202020204" pitchFamily="34" charset="0"/>
              </a:rPr>
              <a:t> &gt; a</a:t>
            </a:r>
            <a:r>
              <a:rPr lang="zh-TW" altLang="en-US" sz="2400" dirty="0">
                <a:latin typeface="Arial" panose="020B0604020202020204" pitchFamily="34" charset="0"/>
              </a:rPr>
              <a:t>力</a:t>
            </a:r>
            <a:r>
              <a:rPr lang="en-US" altLang="zh-TW" sz="2400" dirty="0" smtClean="0">
                <a:latin typeface="Arial" panose="020B0604020202020204" pitchFamily="34" charset="0"/>
              </a:rPr>
              <a:t> &gt;a</a:t>
            </a:r>
            <a:r>
              <a:rPr lang="zh-TW" altLang="en-US" sz="2400" dirty="0" smtClean="0">
                <a:latin typeface="Arial" panose="020B0604020202020204" pitchFamily="34" charset="0"/>
              </a:rPr>
              <a:t>重</a:t>
            </a:r>
            <a:r>
              <a:rPr lang="en-US" altLang="zh-TW" sz="2400" dirty="0" smtClean="0">
                <a:latin typeface="Arial" panose="020B0604020202020204" pitchFamily="34" charset="0"/>
              </a:rPr>
              <a:t> + b</a:t>
            </a:r>
            <a:r>
              <a:rPr lang="zh-TW" altLang="en-US" sz="2400" dirty="0" smtClean="0">
                <a:latin typeface="Arial" panose="020B0604020202020204" pitchFamily="34" charset="0"/>
              </a:rPr>
              <a:t>重</a:t>
            </a:r>
            <a:r>
              <a:rPr lang="en-US" altLang="zh-TW" sz="2400" dirty="0" smtClean="0">
                <a:latin typeface="Arial" panose="020B0604020202020204" pitchFamily="34" charset="0"/>
              </a:rPr>
              <a:t/>
            </a:r>
            <a:br>
              <a:rPr lang="en-US" altLang="zh-TW" sz="2400" dirty="0" smtClean="0">
                <a:latin typeface="Arial" panose="020B0604020202020204" pitchFamily="34" charset="0"/>
              </a:rPr>
            </a:br>
            <a:r>
              <a:rPr lang="en-US" altLang="zh-TW" sz="2400" dirty="0">
                <a:latin typeface="Arial" panose="020B0604020202020204" pitchFamily="34" charset="0"/>
              </a:rPr>
              <a:t/>
            </a:r>
            <a:br>
              <a:rPr lang="en-US" altLang="zh-TW" sz="2400" dirty="0">
                <a:latin typeface="Arial" panose="020B0604020202020204" pitchFamily="34" charset="0"/>
              </a:rPr>
            </a:br>
            <a:r>
              <a:rPr lang="zh-TW" altLang="en-US" sz="2400" dirty="0" smtClean="0">
                <a:latin typeface="Arial" panose="020B0604020202020204" pitchFamily="34" charset="0"/>
              </a:rPr>
              <a:t>但是如果反過來</a:t>
            </a:r>
            <a:r>
              <a:rPr lang="en-US" altLang="zh-TW" sz="2400" dirty="0" smtClean="0">
                <a:latin typeface="Arial" panose="020B0604020202020204" pitchFamily="34" charset="0"/>
              </a:rPr>
              <a:t/>
            </a:r>
            <a:br>
              <a:rPr lang="en-US" altLang="zh-TW" sz="2400" dirty="0" smtClean="0">
                <a:latin typeface="Arial" panose="020B0604020202020204" pitchFamily="34" charset="0"/>
              </a:rPr>
            </a:br>
            <a:r>
              <a:rPr lang="zh-TW" altLang="en-US" sz="2400" dirty="0" smtClean="0">
                <a:latin typeface="Arial" panose="020B0604020202020204" pitchFamily="34" charset="0"/>
              </a:rPr>
              <a:t>若</a:t>
            </a:r>
            <a:r>
              <a:rPr lang="en-US" altLang="zh-TW" sz="2400" dirty="0" smtClean="0">
                <a:latin typeface="Arial" panose="020B0604020202020204" pitchFamily="34" charset="0"/>
              </a:rPr>
              <a:t>b</a:t>
            </a:r>
            <a:r>
              <a:rPr lang="zh-TW" altLang="en-US" sz="2400" dirty="0" smtClean="0">
                <a:latin typeface="Arial" panose="020B0604020202020204" pitchFamily="34" charset="0"/>
              </a:rPr>
              <a:t>能背</a:t>
            </a:r>
            <a:r>
              <a:rPr lang="en-US" altLang="zh-TW" sz="2400" dirty="0" smtClean="0">
                <a:latin typeface="Arial" panose="020B0604020202020204" pitchFamily="34" charset="0"/>
              </a:rPr>
              <a:t>a   b</a:t>
            </a:r>
            <a:r>
              <a:rPr lang="zh-TW" altLang="en-US" sz="2400" dirty="0" smtClean="0">
                <a:latin typeface="Arial" panose="020B0604020202020204" pitchFamily="34" charset="0"/>
              </a:rPr>
              <a:t>力 </a:t>
            </a:r>
            <a:r>
              <a:rPr lang="en-US" altLang="zh-TW" sz="2400" dirty="0" smtClean="0">
                <a:latin typeface="Arial" panose="020B0604020202020204" pitchFamily="34" charset="0"/>
              </a:rPr>
              <a:t>&gt; </a:t>
            </a:r>
            <a:r>
              <a:rPr lang="en-US" altLang="zh-TW" sz="2400" dirty="0">
                <a:latin typeface="Arial" panose="020B0604020202020204" pitchFamily="34" charset="0"/>
              </a:rPr>
              <a:t>a</a:t>
            </a:r>
            <a:r>
              <a:rPr lang="zh-TW" altLang="en-US" sz="2400" dirty="0">
                <a:latin typeface="Arial" panose="020B0604020202020204" pitchFamily="34" charset="0"/>
              </a:rPr>
              <a:t>重</a:t>
            </a:r>
            <a:r>
              <a:rPr lang="en-US" altLang="zh-TW" sz="2400" dirty="0">
                <a:latin typeface="Arial" panose="020B0604020202020204" pitchFamily="34" charset="0"/>
              </a:rPr>
              <a:t> + b</a:t>
            </a:r>
            <a:r>
              <a:rPr lang="zh-TW" altLang="en-US" sz="2400" dirty="0" smtClean="0">
                <a:latin typeface="Arial" panose="020B0604020202020204" pitchFamily="34" charset="0"/>
              </a:rPr>
              <a:t>重</a:t>
            </a:r>
            <a:r>
              <a:rPr lang="en-US" altLang="zh-TW" sz="2400" dirty="0" smtClean="0">
                <a:latin typeface="Arial" panose="020B0604020202020204" pitchFamily="34" charset="0"/>
              </a:rPr>
              <a:t/>
            </a:r>
            <a:br>
              <a:rPr lang="en-US" altLang="zh-TW" sz="2400" dirty="0" smtClean="0">
                <a:latin typeface="Arial" panose="020B0604020202020204" pitchFamily="34" charset="0"/>
              </a:rPr>
            </a:br>
            <a:r>
              <a:rPr lang="zh-TW" altLang="en-US" sz="2400" dirty="0" smtClean="0">
                <a:latin typeface="Arial" panose="020B0604020202020204" pitchFamily="34" charset="0"/>
              </a:rPr>
              <a:t>不能得知</a:t>
            </a:r>
            <a:r>
              <a:rPr lang="en-US" altLang="zh-TW" sz="2400" dirty="0">
                <a:latin typeface="Arial" panose="020B0604020202020204" pitchFamily="34" charset="0"/>
              </a:rPr>
              <a:t> </a:t>
            </a:r>
            <a:r>
              <a:rPr lang="en-US" altLang="zh-TW" sz="2400" dirty="0" smtClean="0">
                <a:latin typeface="Arial" panose="020B0604020202020204" pitchFamily="34" charset="0"/>
              </a:rPr>
              <a:t>  a</a:t>
            </a:r>
            <a:r>
              <a:rPr lang="zh-TW" altLang="en-US" sz="2400" dirty="0" smtClean="0">
                <a:latin typeface="Arial" panose="020B0604020202020204" pitchFamily="34" charset="0"/>
              </a:rPr>
              <a:t>力 </a:t>
            </a:r>
            <a:r>
              <a:rPr lang="en-US" altLang="zh-TW" sz="2400" dirty="0" smtClean="0">
                <a:latin typeface="Arial" panose="020B0604020202020204" pitchFamily="34" charset="0"/>
              </a:rPr>
              <a:t>? </a:t>
            </a:r>
            <a:r>
              <a:rPr lang="en-US" altLang="zh-TW" sz="2400" dirty="0">
                <a:latin typeface="Arial" panose="020B0604020202020204" pitchFamily="34" charset="0"/>
              </a:rPr>
              <a:t>a</a:t>
            </a:r>
            <a:r>
              <a:rPr lang="zh-TW" altLang="en-US" sz="2400" dirty="0">
                <a:latin typeface="Arial" panose="020B0604020202020204" pitchFamily="34" charset="0"/>
              </a:rPr>
              <a:t>重</a:t>
            </a:r>
            <a:r>
              <a:rPr lang="en-US" altLang="zh-TW" sz="2400" dirty="0">
                <a:latin typeface="Arial" panose="020B0604020202020204" pitchFamily="34" charset="0"/>
              </a:rPr>
              <a:t> + b</a:t>
            </a:r>
            <a:r>
              <a:rPr lang="zh-TW" altLang="en-US" sz="2400" dirty="0">
                <a:latin typeface="Arial" panose="020B0604020202020204" pitchFamily="34" charset="0"/>
              </a:rPr>
              <a:t>重</a:t>
            </a:r>
            <a:endParaRPr kumimoji="0" lang="zh-TW" altLang="zh-TW" sz="2400" b="0" i="0" u="none" strike="noStrike" cap="none" normalizeH="0" baseline="0" dirty="0" smtClean="0">
              <a:ln>
                <a:noFill/>
              </a:ln>
              <a:solidFill>
                <a:schemeClr val="tx1"/>
              </a:solidFill>
              <a:effectLst/>
              <a:latin typeface="Arial" panose="020B0604020202020204" pitchFamily="34" charset="0"/>
            </a:endParaRPr>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2724" y="3284984"/>
            <a:ext cx="1905000" cy="2400300"/>
          </a:xfrm>
          <a:prstGeom prst="rect">
            <a:avLst/>
          </a:prstGeom>
        </p:spPr>
      </p:pic>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3661" y="692696"/>
            <a:ext cx="2143125" cy="2143125"/>
          </a:xfrm>
          <a:prstGeom prst="rect">
            <a:avLst/>
          </a:prstGeom>
        </p:spPr>
      </p:pic>
    </p:spTree>
    <p:extLst>
      <p:ext uri="{BB962C8B-B14F-4D97-AF65-F5344CB8AC3E}">
        <p14:creationId xmlns:p14="http://schemas.microsoft.com/office/powerpoint/2010/main" val="2240908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內容版面配置區 4"/>
          <p:cNvGraphicFramePr>
            <a:graphicFrameLocks noGrp="1"/>
          </p:cNvGraphicFramePr>
          <p:nvPr>
            <p:ph idx="1"/>
            <p:extLst>
              <p:ext uri="{D42A27DB-BD31-4B8C-83A1-F6EECF244321}">
                <p14:modId xmlns:p14="http://schemas.microsoft.com/office/powerpoint/2010/main" val="1456991735"/>
              </p:ext>
            </p:extLst>
          </p:nvPr>
        </p:nvGraphicFramePr>
        <p:xfrm>
          <a:off x="4945063" y="465138"/>
          <a:ext cx="6786562" cy="524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圖片 3"/>
          <p:cNvPicPr>
            <a:picLocks noChangeAspect="1"/>
          </p:cNvPicPr>
          <p:nvPr/>
        </p:nvPicPr>
        <p:blipFill>
          <a:blip r:embed="rId8"/>
          <a:stretch>
            <a:fillRect/>
          </a:stretch>
        </p:blipFill>
        <p:spPr>
          <a:xfrm>
            <a:off x="1053852" y="1772816"/>
            <a:ext cx="2257879" cy="3600400"/>
          </a:xfrm>
          <a:prstGeom prst="rect">
            <a:avLst/>
          </a:prstGeom>
        </p:spPr>
      </p:pic>
      <p:sp>
        <p:nvSpPr>
          <p:cNvPr id="6" name="Rectangle 3"/>
          <p:cNvSpPr>
            <a:spLocks noGrp="1" noChangeArrowheads="1"/>
          </p:cNvSpPr>
          <p:nvPr>
            <p:ph type="title"/>
          </p:nvPr>
        </p:nvSpPr>
        <p:spPr bwMode="auto">
          <a:xfrm>
            <a:off x="405780" y="178770"/>
            <a:ext cx="6624736"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00000"/>
              </a:lnSpc>
              <a:spcAft>
                <a:spcPct val="0"/>
              </a:spcAft>
            </a:pPr>
            <a:r>
              <a:rPr lang="en-US" altLang="zh-TW" sz="2400" dirty="0" smtClean="0">
                <a:latin typeface="Arial" panose="020B0604020202020204" pitchFamily="34" charset="0"/>
              </a:rPr>
              <a:t/>
            </a:r>
            <a:br>
              <a:rPr lang="en-US" altLang="zh-TW" sz="2400" dirty="0" smtClean="0">
                <a:latin typeface="Arial" panose="020B0604020202020204" pitchFamily="34" charset="0"/>
              </a:rPr>
            </a:br>
            <a:r>
              <a:rPr lang="zh-TW" altLang="en-US" dirty="0" smtClean="0">
                <a:latin typeface="Arial" panose="020B0604020202020204" pitchFamily="34" charset="0"/>
              </a:rPr>
              <a:t>實作</a:t>
            </a:r>
            <a:r>
              <a:rPr kumimoji="0" lang="zh-TW" altLang="zh-TW" b="0" i="0" u="none" strike="noStrike" cap="none" normalizeH="0" baseline="0" dirty="0" smtClean="0">
                <a:ln>
                  <a:noFill/>
                </a:ln>
                <a:solidFill>
                  <a:schemeClr val="tx1"/>
                </a:solidFill>
                <a:effectLst/>
                <a:latin typeface="Arial" panose="020B0604020202020204" pitchFamily="34" charset="0"/>
              </a:rPr>
              <a:t> </a:t>
            </a:r>
            <a:endParaRPr kumimoji="0" lang="zh-TW" altLang="zh-TW"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4717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261764" y="292007"/>
            <a:ext cx="6624736"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00000"/>
              </a:lnSpc>
              <a:spcAft>
                <a:spcPct val="0"/>
              </a:spcAft>
              <a:buFontTx/>
              <a:buChar char="•"/>
            </a:pPr>
            <a:r>
              <a:rPr kumimoji="0" lang="zh-TW" altLang="en-US" sz="2400" b="0" i="0" u="none" strike="noStrike" cap="none" normalizeH="0" baseline="0" dirty="0" smtClean="0">
                <a:ln>
                  <a:noFill/>
                </a:ln>
                <a:solidFill>
                  <a:schemeClr val="tx1"/>
                </a:solidFill>
                <a:effectLst/>
                <a:latin typeface="Arial" panose="020B0604020202020204" pitchFamily="34" charset="0"/>
              </a:rPr>
              <a:t>實作　　</a:t>
            </a:r>
            <a:r>
              <a:rPr lang="en-US" altLang="zh-TW" sz="2400" dirty="0" smtClean="0">
                <a:latin typeface="Arial" panose="020B0604020202020204" pitchFamily="34" charset="0"/>
              </a:rPr>
              <a:t>DP</a:t>
            </a:r>
            <a:r>
              <a:rPr lang="zh-TW" altLang="en-US" sz="2400" dirty="0" smtClean="0">
                <a:latin typeface="Arial" panose="020B0604020202020204" pitchFamily="34" charset="0"/>
              </a:rPr>
              <a:t>核心部分</a:t>
            </a:r>
            <a:r>
              <a:rPr kumimoji="0" lang="en-US" altLang="zh-TW" sz="1800" b="0" i="0" u="none" strike="noStrike" cap="none" normalizeH="0" baseline="0" dirty="0" smtClean="0">
                <a:ln>
                  <a:noFill/>
                </a:ln>
                <a:solidFill>
                  <a:schemeClr val="tx1"/>
                </a:solidFill>
                <a:effectLst/>
                <a:latin typeface="Arial" panose="020B0604020202020204" pitchFamily="34" charset="0"/>
              </a:rPr>
              <a:t/>
            </a:r>
            <a:br>
              <a:rPr kumimoji="0" lang="en-US" altLang="zh-TW" sz="1800" b="0" i="0" u="none" strike="noStrike" cap="none" normalizeH="0" baseline="0" dirty="0" smtClean="0">
                <a:ln>
                  <a:noFill/>
                </a:ln>
                <a:solidFill>
                  <a:schemeClr val="tx1"/>
                </a:solidFill>
                <a:effectLst/>
                <a:latin typeface="Arial" panose="020B0604020202020204" pitchFamily="34" charset="0"/>
              </a:rPr>
            </a:br>
            <a:r>
              <a:rPr kumimoji="0" lang="en-US" altLang="zh-TW" sz="1800" b="0" i="0" u="none" strike="noStrike" cap="none" normalizeH="0" baseline="0" dirty="0" smtClean="0">
                <a:ln>
                  <a:noFill/>
                </a:ln>
                <a:solidFill>
                  <a:schemeClr val="tx1"/>
                </a:solidFill>
                <a:effectLst/>
                <a:latin typeface="Arial" panose="020B0604020202020204" pitchFamily="34" charset="0"/>
              </a:rPr>
              <a:t/>
            </a:r>
            <a:br>
              <a:rPr kumimoji="0" lang="en-US" altLang="zh-TW" sz="1800" b="0" i="0" u="none" strike="noStrike" cap="none" normalizeH="0" baseline="0" dirty="0" smtClean="0">
                <a:ln>
                  <a:noFill/>
                </a:ln>
                <a:solidFill>
                  <a:schemeClr val="tx1"/>
                </a:solidFill>
                <a:effectLst/>
                <a:latin typeface="Arial" panose="020B0604020202020204" pitchFamily="34" charset="0"/>
              </a:rPr>
            </a:br>
            <a:r>
              <a:rPr kumimoji="0" lang="zh-TW" altLang="en-US" sz="1800" b="0" i="0" u="none" strike="noStrike" cap="none" normalizeH="0" baseline="0" dirty="0" smtClean="0">
                <a:ln>
                  <a:noFill/>
                </a:ln>
                <a:solidFill>
                  <a:schemeClr val="tx1"/>
                </a:solidFill>
                <a:effectLst/>
                <a:latin typeface="Arial" panose="020B0604020202020204" pitchFamily="34" charset="0"/>
              </a:rPr>
              <a:t>做一個</a:t>
            </a:r>
            <a:r>
              <a:rPr kumimoji="0" lang="en-US" altLang="zh-TW" sz="1800" b="0" i="0" u="none" strike="noStrike" cap="none" normalizeH="0" baseline="0" dirty="0" smtClean="0">
                <a:ln>
                  <a:noFill/>
                </a:ln>
                <a:solidFill>
                  <a:schemeClr val="tx1"/>
                </a:solidFill>
                <a:effectLst/>
                <a:latin typeface="Arial" panose="020B0604020202020204" pitchFamily="34" charset="0"/>
              </a:rPr>
              <a:t>DP[X]</a:t>
            </a:r>
            <a:r>
              <a:rPr kumimoji="0" lang="zh-TW" altLang="en-US" sz="1800" b="0" i="0" u="none" strike="noStrike" cap="none" normalizeH="0" baseline="0" dirty="0" smtClean="0">
                <a:ln>
                  <a:noFill/>
                </a:ln>
                <a:solidFill>
                  <a:schemeClr val="tx1"/>
                </a:solidFill>
                <a:effectLst/>
                <a:latin typeface="Arial" panose="020B0604020202020204" pitchFamily="34" charset="0"/>
              </a:rPr>
              <a:t>陣列</a:t>
            </a:r>
            <a:r>
              <a:rPr lang="zh-TW" altLang="en-US" sz="1800" dirty="0" smtClean="0">
                <a:latin typeface="Arial" panose="020B0604020202020204" pitchFamily="34" charset="0"/>
              </a:rPr>
              <a:t>，Ｘ代表疊了幾層，</a:t>
            </a:r>
            <a:r>
              <a:rPr lang="en-US" altLang="zh-TW" sz="1800" dirty="0" smtClean="0">
                <a:latin typeface="Arial" panose="020B0604020202020204" pitchFamily="34" charset="0"/>
              </a:rPr>
              <a:t/>
            </a:r>
            <a:br>
              <a:rPr lang="en-US" altLang="zh-TW" sz="1800" dirty="0" smtClean="0">
                <a:latin typeface="Arial" panose="020B0604020202020204" pitchFamily="34" charset="0"/>
              </a:rPr>
            </a:br>
            <a:r>
              <a:rPr lang="zh-TW" altLang="en-US" sz="1800" dirty="0" smtClean="0">
                <a:latin typeface="Arial" panose="020B0604020202020204" pitchFamily="34" charset="0"/>
              </a:rPr>
              <a:t>裡面的值代表疊到該層的最小重量</a:t>
            </a:r>
            <a:r>
              <a:rPr kumimoji="0" lang="en-US" altLang="zh-TW" sz="1800" b="0" i="0" u="none" strike="noStrike" cap="none" normalizeH="0" baseline="0" dirty="0" smtClean="0">
                <a:ln>
                  <a:noFill/>
                </a:ln>
                <a:solidFill>
                  <a:schemeClr val="tx1"/>
                </a:solidFill>
                <a:effectLst/>
                <a:latin typeface="Arial" panose="020B0604020202020204" pitchFamily="34" charset="0"/>
              </a:rPr>
              <a:t/>
            </a:r>
            <a:br>
              <a:rPr kumimoji="0" lang="en-US" altLang="zh-TW" sz="1800" b="0" i="0" u="none" strike="noStrike" cap="none" normalizeH="0" baseline="0" dirty="0" smtClean="0">
                <a:ln>
                  <a:noFill/>
                </a:ln>
                <a:solidFill>
                  <a:schemeClr val="tx1"/>
                </a:solidFill>
                <a:effectLst/>
                <a:latin typeface="Arial" panose="020B0604020202020204" pitchFamily="34" charset="0"/>
              </a:rPr>
            </a:br>
            <a:r>
              <a:rPr lang="en-US" altLang="zh-TW" sz="1800" dirty="0">
                <a:latin typeface="Arial" panose="020B0604020202020204" pitchFamily="34" charset="0"/>
              </a:rPr>
              <a:t>T[</a:t>
            </a:r>
            <a:r>
              <a:rPr lang="en-US" altLang="zh-TW" sz="1800" dirty="0" err="1">
                <a:latin typeface="Arial" panose="020B0604020202020204" pitchFamily="34" charset="0"/>
              </a:rPr>
              <a:t>i</a:t>
            </a:r>
            <a:r>
              <a:rPr lang="en-US" altLang="zh-TW" sz="1800" dirty="0">
                <a:latin typeface="Arial" panose="020B0604020202020204" pitchFamily="34" charset="0"/>
              </a:rPr>
              <a:t>] = </a:t>
            </a:r>
            <a:r>
              <a:rPr lang="zh-TW" altLang="en-US" sz="1800" dirty="0">
                <a:latin typeface="Arial" panose="020B0604020202020204" pitchFamily="34" charset="0"/>
              </a:rPr>
              <a:t>第</a:t>
            </a:r>
            <a:r>
              <a:rPr lang="en-US" altLang="zh-TW" sz="1800" dirty="0" err="1">
                <a:latin typeface="Arial" panose="020B0604020202020204" pitchFamily="34" charset="0"/>
              </a:rPr>
              <a:t>i</a:t>
            </a:r>
            <a:r>
              <a:rPr lang="zh-TW" altLang="en-US" sz="1800" dirty="0">
                <a:latin typeface="Arial" panose="020B0604020202020204" pitchFamily="34" charset="0"/>
              </a:rPr>
              <a:t>隻烏龜的資料</a:t>
            </a:r>
            <a:r>
              <a:rPr lang="en-US" altLang="zh-TW" sz="1800" dirty="0">
                <a:latin typeface="Arial" panose="020B0604020202020204" pitchFamily="34" charset="0"/>
              </a:rPr>
              <a:t/>
            </a:r>
            <a:br>
              <a:rPr lang="en-US" altLang="zh-TW" sz="1800" dirty="0">
                <a:latin typeface="Arial" panose="020B0604020202020204" pitchFamily="34" charset="0"/>
              </a:rPr>
            </a:br>
            <a:r>
              <a:rPr lang="en-US" altLang="zh-TW" sz="1800" dirty="0" smtClean="0">
                <a:latin typeface="Arial" panose="020B0604020202020204" pitchFamily="34" charset="0"/>
              </a:rPr>
              <a:t>X</a:t>
            </a:r>
            <a:br>
              <a:rPr lang="en-US" altLang="zh-TW" sz="1800" dirty="0" smtClean="0">
                <a:latin typeface="Arial" panose="020B0604020202020204" pitchFamily="34" charset="0"/>
              </a:rPr>
            </a:br>
            <a:r>
              <a:rPr lang="en-US" altLang="zh-TW" sz="1800" dirty="0">
                <a:latin typeface="Arial" panose="020B0604020202020204" pitchFamily="34" charset="0"/>
              </a:rPr>
              <a:t/>
            </a:r>
            <a:br>
              <a:rPr lang="en-US" altLang="zh-TW" sz="1800" dirty="0">
                <a:latin typeface="Arial" panose="020B0604020202020204" pitchFamily="34" charset="0"/>
              </a:rPr>
            </a:br>
            <a:r>
              <a:rPr lang="en-US" altLang="zh-TW" sz="1800" dirty="0">
                <a:latin typeface="Arial" panose="020B0604020202020204" pitchFamily="34" charset="0"/>
              </a:rPr>
              <a:t/>
            </a:r>
            <a:br>
              <a:rPr lang="en-US" altLang="zh-TW" sz="1800" dirty="0">
                <a:latin typeface="Arial" panose="020B0604020202020204" pitchFamily="34" charset="0"/>
              </a:rPr>
            </a:br>
            <a:r>
              <a:rPr lang="en-US" altLang="zh-TW" sz="1800" dirty="0" err="1">
                <a:latin typeface="Arial" panose="020B0604020202020204" pitchFamily="34" charset="0"/>
              </a:rPr>
              <a:t>i</a:t>
            </a:r>
            <a:r>
              <a:rPr lang="en-US" altLang="zh-TW" sz="1800" dirty="0">
                <a:latin typeface="Arial" panose="020B0604020202020204" pitchFamily="34" charset="0"/>
              </a:rPr>
              <a:t> from 1~n</a:t>
            </a:r>
            <a:r>
              <a:rPr lang="en-US" altLang="zh-TW" sz="1800" dirty="0" smtClean="0">
                <a:latin typeface="Arial" panose="020B0604020202020204" pitchFamily="34" charset="0"/>
              </a:rPr>
              <a:t/>
            </a:r>
            <a:br>
              <a:rPr lang="en-US" altLang="zh-TW" sz="1800" dirty="0" smtClean="0">
                <a:latin typeface="Arial" panose="020B0604020202020204" pitchFamily="34" charset="0"/>
              </a:rPr>
            </a:br>
            <a:r>
              <a:rPr lang="en-US" altLang="zh-TW" sz="1800" dirty="0" smtClean="0">
                <a:latin typeface="Arial" panose="020B0604020202020204" pitchFamily="34" charset="0"/>
              </a:rPr>
              <a:t>x from n~1</a:t>
            </a:r>
            <a:br>
              <a:rPr lang="en-US" altLang="zh-TW" sz="1800" dirty="0" smtClean="0">
                <a:latin typeface="Arial" panose="020B0604020202020204" pitchFamily="34" charset="0"/>
              </a:rPr>
            </a:br>
            <a:r>
              <a:rPr lang="en-US" altLang="zh-TW" sz="1800" dirty="0" smtClean="0">
                <a:latin typeface="Arial" panose="020B0604020202020204" pitchFamily="34" charset="0"/>
              </a:rPr>
              <a:t>   </a:t>
            </a:r>
            <a:r>
              <a:rPr lang="en-US" altLang="zh-TW" sz="1800" dirty="0" err="1" smtClean="0">
                <a:latin typeface="Arial" panose="020B0604020202020204" pitchFamily="34" charset="0"/>
              </a:rPr>
              <a:t>dp</a:t>
            </a:r>
            <a:r>
              <a:rPr lang="en-US" altLang="zh-TW" sz="1800" dirty="0" smtClean="0">
                <a:latin typeface="Arial" panose="020B0604020202020204" pitchFamily="34" charset="0"/>
              </a:rPr>
              <a:t>[x-1] + T[</a:t>
            </a:r>
            <a:r>
              <a:rPr lang="en-US" altLang="zh-TW" sz="1800" dirty="0" err="1" smtClean="0">
                <a:latin typeface="Arial" panose="020B0604020202020204" pitchFamily="34" charset="0"/>
              </a:rPr>
              <a:t>i</a:t>
            </a:r>
            <a:r>
              <a:rPr lang="en-US" altLang="zh-TW" sz="1800" dirty="0" smtClean="0">
                <a:latin typeface="Arial" panose="020B0604020202020204" pitchFamily="34" charset="0"/>
              </a:rPr>
              <a:t>].w &lt;=  T[</a:t>
            </a:r>
            <a:r>
              <a:rPr lang="en-US" altLang="zh-TW" sz="1800" dirty="0" err="1" smtClean="0">
                <a:latin typeface="Arial" panose="020B0604020202020204" pitchFamily="34" charset="0"/>
              </a:rPr>
              <a:t>i</a:t>
            </a:r>
            <a:r>
              <a:rPr lang="en-US" altLang="zh-TW" sz="1800" dirty="0" smtClean="0">
                <a:latin typeface="Arial" panose="020B0604020202020204" pitchFamily="34" charset="0"/>
              </a:rPr>
              <a:t>].s   </a:t>
            </a:r>
            <a:r>
              <a:rPr lang="en-US" altLang="zh-TW" sz="1800" dirty="0">
                <a:latin typeface="Arial" panose="020B0604020202020204" pitchFamily="34" charset="0"/>
              </a:rPr>
              <a:t/>
            </a:r>
            <a:br>
              <a:rPr lang="en-US" altLang="zh-TW" sz="1800" dirty="0">
                <a:latin typeface="Arial" panose="020B0604020202020204" pitchFamily="34" charset="0"/>
              </a:rPr>
            </a:br>
            <a:r>
              <a:rPr lang="en-US" altLang="zh-TW" sz="1800" dirty="0" smtClean="0">
                <a:latin typeface="Arial" panose="020B0604020202020204" pitchFamily="34" charset="0"/>
              </a:rPr>
              <a:t>                  &amp;&amp;</a:t>
            </a:r>
            <a:br>
              <a:rPr lang="en-US" altLang="zh-TW" sz="1800" dirty="0" smtClean="0">
                <a:latin typeface="Arial" panose="020B0604020202020204" pitchFamily="34" charset="0"/>
              </a:rPr>
            </a:br>
            <a:r>
              <a:rPr lang="en-US" altLang="zh-TW" sz="1800" dirty="0" smtClean="0">
                <a:latin typeface="Arial" panose="020B0604020202020204" pitchFamily="34" charset="0"/>
              </a:rPr>
              <a:t>   </a:t>
            </a:r>
            <a:r>
              <a:rPr lang="en-US" altLang="zh-TW" sz="1800" dirty="0" err="1" smtClean="0">
                <a:latin typeface="Arial" panose="020B0604020202020204" pitchFamily="34" charset="0"/>
              </a:rPr>
              <a:t>dp</a:t>
            </a:r>
            <a:r>
              <a:rPr lang="en-US" altLang="zh-TW" sz="1800" dirty="0" smtClean="0">
                <a:latin typeface="Arial" panose="020B0604020202020204" pitchFamily="34" charset="0"/>
              </a:rPr>
              <a:t>[x] &lt;0 ||   </a:t>
            </a:r>
            <a:r>
              <a:rPr lang="en-US" altLang="zh-TW" sz="1800" dirty="0" err="1" smtClean="0">
                <a:latin typeface="Arial" panose="020B0604020202020204" pitchFamily="34" charset="0"/>
              </a:rPr>
              <a:t>dp</a:t>
            </a:r>
            <a:r>
              <a:rPr lang="en-US" altLang="zh-TW" sz="1800" dirty="0" smtClean="0">
                <a:latin typeface="Arial" panose="020B0604020202020204" pitchFamily="34" charset="0"/>
              </a:rPr>
              <a:t>[x] &gt;</a:t>
            </a:r>
            <a:r>
              <a:rPr lang="en-US" altLang="zh-TW" sz="1800" dirty="0">
                <a:latin typeface="Arial" panose="020B0604020202020204" pitchFamily="34" charset="0"/>
              </a:rPr>
              <a:t> </a:t>
            </a:r>
            <a:r>
              <a:rPr lang="en-US" altLang="zh-TW" sz="1800" dirty="0" err="1">
                <a:latin typeface="Arial" panose="020B0604020202020204" pitchFamily="34" charset="0"/>
              </a:rPr>
              <a:t>dp</a:t>
            </a:r>
            <a:r>
              <a:rPr lang="en-US" altLang="zh-TW" sz="1800" dirty="0">
                <a:latin typeface="Arial" panose="020B0604020202020204" pitchFamily="34" charset="0"/>
              </a:rPr>
              <a:t>[x-1] + T[</a:t>
            </a:r>
            <a:r>
              <a:rPr lang="en-US" altLang="zh-TW" sz="1800" dirty="0" err="1">
                <a:latin typeface="Arial" panose="020B0604020202020204" pitchFamily="34" charset="0"/>
              </a:rPr>
              <a:t>i</a:t>
            </a:r>
            <a:r>
              <a:rPr lang="en-US" altLang="zh-TW" sz="1800" dirty="0">
                <a:latin typeface="Arial" panose="020B0604020202020204" pitchFamily="34" charset="0"/>
              </a:rPr>
              <a:t>].w </a:t>
            </a:r>
            <a:br>
              <a:rPr lang="en-US" altLang="zh-TW" sz="1800" dirty="0">
                <a:latin typeface="Arial" panose="020B0604020202020204" pitchFamily="34" charset="0"/>
              </a:rPr>
            </a:br>
            <a:r>
              <a:rPr lang="en-US" altLang="zh-TW" sz="1800" dirty="0" smtClean="0">
                <a:latin typeface="Arial" panose="020B0604020202020204" pitchFamily="34" charset="0"/>
              </a:rPr>
              <a:t/>
            </a:r>
            <a:br>
              <a:rPr lang="en-US" altLang="zh-TW" sz="1800" dirty="0" smtClean="0">
                <a:latin typeface="Arial" panose="020B0604020202020204" pitchFamily="34" charset="0"/>
              </a:rPr>
            </a:br>
            <a:r>
              <a:rPr lang="en-US" altLang="zh-TW" sz="1800" dirty="0" smtClean="0">
                <a:latin typeface="Arial" panose="020B0604020202020204" pitchFamily="34" charset="0"/>
              </a:rPr>
              <a:t/>
            </a:r>
            <a:br>
              <a:rPr lang="en-US" altLang="zh-TW" sz="1800" dirty="0" smtClean="0">
                <a:latin typeface="Arial" panose="020B0604020202020204" pitchFamily="34" charset="0"/>
              </a:rPr>
            </a:b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1193199560"/>
              </p:ext>
            </p:extLst>
          </p:nvPr>
        </p:nvGraphicFramePr>
        <p:xfrm>
          <a:off x="621804" y="1916832"/>
          <a:ext cx="6500704" cy="736600"/>
        </p:xfrm>
        <a:graphic>
          <a:graphicData uri="http://schemas.openxmlformats.org/drawingml/2006/table">
            <a:tbl>
              <a:tblPr firstRow="1" bandRow="1">
                <a:tableStyleId>{5C22544A-7EE6-4342-B048-85BDC9FD1C3A}</a:tableStyleId>
              </a:tblPr>
              <a:tblGrid>
                <a:gridCol w="812588"/>
                <a:gridCol w="812588"/>
                <a:gridCol w="812588"/>
                <a:gridCol w="812588"/>
                <a:gridCol w="812588"/>
                <a:gridCol w="812588"/>
                <a:gridCol w="812588"/>
                <a:gridCol w="812588"/>
              </a:tblGrid>
              <a:tr h="365760">
                <a:tc>
                  <a:txBody>
                    <a:bodyPr/>
                    <a:lstStyle/>
                    <a:p>
                      <a:r>
                        <a:rPr lang="en-US" altLang="zh-TW" dirty="0" smtClean="0"/>
                        <a:t>0</a:t>
                      </a:r>
                      <a:endParaRPr lang="zh-TW" altLang="en-US" dirty="0"/>
                    </a:p>
                  </a:txBody>
                  <a:tcPr/>
                </a:tc>
                <a:tc>
                  <a:txBody>
                    <a:bodyPr/>
                    <a:lstStyle/>
                    <a:p>
                      <a:r>
                        <a:rPr lang="en-US" altLang="zh-TW" dirty="0" smtClean="0"/>
                        <a:t>1</a:t>
                      </a:r>
                      <a:endParaRPr lang="zh-TW" altLang="en-US" dirty="0"/>
                    </a:p>
                  </a:txBody>
                  <a:tcPr/>
                </a:tc>
                <a:tc>
                  <a:txBody>
                    <a:bodyPr/>
                    <a:lstStyle/>
                    <a:p>
                      <a:r>
                        <a:rPr lang="en-US" altLang="zh-TW" dirty="0" smtClean="0"/>
                        <a:t>2</a:t>
                      </a:r>
                      <a:endParaRPr lang="zh-TW" altLang="en-US" dirty="0"/>
                    </a:p>
                  </a:txBody>
                  <a:tcPr/>
                </a:tc>
                <a:tc>
                  <a:txBody>
                    <a:bodyPr/>
                    <a:lstStyle/>
                    <a:p>
                      <a:r>
                        <a:rPr lang="en-US" altLang="zh-TW" dirty="0" smtClean="0"/>
                        <a:t>3</a:t>
                      </a:r>
                      <a:endParaRPr lang="zh-TW" altLang="en-US" dirty="0"/>
                    </a:p>
                  </a:txBody>
                  <a:tcPr/>
                </a:tc>
                <a:tc>
                  <a:txBody>
                    <a:bodyPr/>
                    <a:lstStyle/>
                    <a:p>
                      <a:r>
                        <a:rPr lang="en-US" altLang="zh-TW" dirty="0" smtClean="0"/>
                        <a:t>4</a:t>
                      </a:r>
                      <a:endParaRPr lang="zh-TW" altLang="en-US" dirty="0"/>
                    </a:p>
                  </a:txBody>
                  <a:tcPr/>
                </a:tc>
                <a:tc>
                  <a:txBody>
                    <a:bodyPr/>
                    <a:lstStyle/>
                    <a:p>
                      <a:r>
                        <a:rPr lang="en-US" altLang="zh-TW" dirty="0" smtClean="0"/>
                        <a:t>5</a:t>
                      </a:r>
                      <a:endParaRPr lang="zh-TW" altLang="en-US" dirty="0"/>
                    </a:p>
                  </a:txBody>
                  <a:tcPr/>
                </a:tc>
                <a:tc>
                  <a:txBody>
                    <a:bodyPr/>
                    <a:lstStyle/>
                    <a:p>
                      <a:r>
                        <a:rPr lang="en-US" altLang="zh-TW" dirty="0" smtClean="0"/>
                        <a:t>6</a:t>
                      </a:r>
                      <a:endParaRPr lang="zh-TW" altLang="en-US" dirty="0"/>
                    </a:p>
                  </a:txBody>
                  <a:tcPr/>
                </a:tc>
                <a:tc>
                  <a:txBody>
                    <a:bodyPr/>
                    <a:lstStyle/>
                    <a:p>
                      <a:r>
                        <a:rPr lang="en-US" altLang="zh-TW" dirty="0" smtClean="0"/>
                        <a:t>7</a:t>
                      </a:r>
                      <a:endParaRPr lang="zh-TW" altLang="en-US" dirty="0"/>
                    </a:p>
                  </a:txBody>
                  <a:tcPr/>
                </a:tc>
              </a:tr>
              <a:tr h="370840">
                <a:tc>
                  <a:txBody>
                    <a:bodyPr/>
                    <a:lstStyle/>
                    <a:p>
                      <a:r>
                        <a:rPr lang="en-US" altLang="zh-TW" dirty="0" smtClean="0"/>
                        <a:t>0</a:t>
                      </a:r>
                      <a:endParaRPr lang="zh-TW" altLang="en-US" dirty="0"/>
                    </a:p>
                  </a:txBody>
                  <a:tcPr/>
                </a:tc>
                <a:tc>
                  <a:txBody>
                    <a:bodyPr/>
                    <a:lstStyle/>
                    <a:p>
                      <a:r>
                        <a:rPr lang="en-US" altLang="zh-TW" dirty="0" smtClean="0"/>
                        <a:t>-1</a:t>
                      </a:r>
                      <a:endParaRPr lang="zh-TW" altLang="en-US" dirty="0"/>
                    </a:p>
                  </a:txBody>
                  <a:tcPr/>
                </a:tc>
                <a:tc>
                  <a:txBody>
                    <a:bodyPr/>
                    <a:lstStyle/>
                    <a:p>
                      <a:r>
                        <a:rPr lang="en-US" altLang="zh-TW" dirty="0" smtClean="0"/>
                        <a:t>-1</a:t>
                      </a:r>
                      <a:endParaRPr lang="zh-TW" altLang="en-US" dirty="0"/>
                    </a:p>
                  </a:txBody>
                  <a:tcPr/>
                </a:tc>
                <a:tc>
                  <a:txBody>
                    <a:bodyPr/>
                    <a:lstStyle/>
                    <a:p>
                      <a:r>
                        <a:rPr lang="en-US" altLang="zh-TW" dirty="0" smtClean="0"/>
                        <a:t>-1</a:t>
                      </a:r>
                      <a:endParaRPr lang="zh-TW" altLang="en-US" dirty="0"/>
                    </a:p>
                  </a:txBody>
                  <a:tcPr/>
                </a:tc>
                <a:tc>
                  <a:txBody>
                    <a:bodyPr/>
                    <a:lstStyle/>
                    <a:p>
                      <a:r>
                        <a:rPr lang="en-US" altLang="zh-TW" dirty="0" smtClean="0"/>
                        <a:t>-1</a:t>
                      </a:r>
                      <a:endParaRPr lang="zh-TW" altLang="en-US" dirty="0"/>
                    </a:p>
                  </a:txBody>
                  <a:tcPr/>
                </a:tc>
                <a:tc>
                  <a:txBody>
                    <a:bodyPr/>
                    <a:lstStyle/>
                    <a:p>
                      <a:r>
                        <a:rPr lang="en-US" altLang="zh-TW" dirty="0" smtClean="0"/>
                        <a:t>-1</a:t>
                      </a:r>
                      <a:endParaRPr lang="zh-TW" altLang="en-US" dirty="0"/>
                    </a:p>
                  </a:txBody>
                  <a:tcPr/>
                </a:tc>
                <a:tc>
                  <a:txBody>
                    <a:bodyPr/>
                    <a:lstStyle/>
                    <a:p>
                      <a:r>
                        <a:rPr lang="en-US" altLang="zh-TW" dirty="0" smtClean="0"/>
                        <a:t>-1</a:t>
                      </a:r>
                      <a:endParaRPr lang="zh-TW" altLang="en-US" dirty="0"/>
                    </a:p>
                  </a:txBody>
                  <a:tcPr/>
                </a:tc>
                <a:tc>
                  <a:txBody>
                    <a:bodyPr/>
                    <a:lstStyle/>
                    <a:p>
                      <a:r>
                        <a:rPr lang="en-US" altLang="zh-TW" dirty="0" smtClean="0"/>
                        <a:t>-1</a:t>
                      </a:r>
                      <a:endParaRPr lang="zh-TW" altLang="en-US" dirty="0"/>
                    </a:p>
                  </a:txBody>
                  <a:tcPr/>
                </a:tc>
              </a:tr>
            </a:tbl>
          </a:graphicData>
        </a:graphic>
      </p:graphicFrame>
      <p:sp>
        <p:nvSpPr>
          <p:cNvPr id="9" name="矩形 8"/>
          <p:cNvSpPr/>
          <p:nvPr/>
        </p:nvSpPr>
        <p:spPr>
          <a:xfrm>
            <a:off x="4582244" y="3140968"/>
            <a:ext cx="2601994" cy="369332"/>
          </a:xfrm>
          <a:prstGeom prst="rect">
            <a:avLst/>
          </a:prstGeom>
        </p:spPr>
        <p:txBody>
          <a:bodyPr wrap="none">
            <a:spAutoFit/>
          </a:bodyPr>
          <a:lstStyle/>
          <a:p>
            <a:r>
              <a:rPr lang="en-US" altLang="zh-TW" dirty="0" err="1" smtClean="0"/>
              <a:t>dp</a:t>
            </a:r>
            <a:r>
              <a:rPr lang="en-US" altLang="zh-TW" dirty="0" smtClean="0"/>
              <a:t>[x]</a:t>
            </a:r>
            <a:r>
              <a:rPr lang="en-US" altLang="zh-TW" dirty="0"/>
              <a:t> = </a:t>
            </a:r>
            <a:r>
              <a:rPr lang="en-US" altLang="zh-TW" dirty="0" err="1" smtClean="0"/>
              <a:t>dp</a:t>
            </a:r>
            <a:r>
              <a:rPr lang="en-US" altLang="zh-TW" dirty="0" smtClean="0"/>
              <a:t>[x-1</a:t>
            </a:r>
            <a:r>
              <a:rPr lang="en-US" altLang="zh-TW" dirty="0"/>
              <a:t>] + </a:t>
            </a:r>
            <a:r>
              <a:rPr lang="en-US" altLang="zh-TW" dirty="0" smtClean="0"/>
              <a:t>T[</a:t>
            </a:r>
            <a:r>
              <a:rPr lang="en-US" altLang="zh-TW" dirty="0" err="1" smtClean="0"/>
              <a:t>i</a:t>
            </a:r>
            <a:r>
              <a:rPr lang="en-US" altLang="zh-TW" dirty="0"/>
              <a:t>].w; </a:t>
            </a:r>
            <a:endParaRPr lang="zh-TW" altLang="en-US" dirty="0"/>
          </a:p>
        </p:txBody>
      </p:sp>
    </p:spTree>
    <p:extLst>
      <p:ext uri="{BB962C8B-B14F-4D97-AF65-F5344CB8AC3E}">
        <p14:creationId xmlns:p14="http://schemas.microsoft.com/office/powerpoint/2010/main" val="94060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405780" y="4365104"/>
            <a:ext cx="5638800" cy="1800200"/>
          </a:xfrm>
        </p:spPr>
        <p:txBody>
          <a:bodyPr/>
          <a:lstStyle/>
          <a:p>
            <a:r>
              <a:rPr lang="zh-TW" altLang="en-US" b="1" dirty="0" smtClean="0">
                <a:latin typeface="Microsoft JhengHei" pitchFamily="34" charset="-120"/>
                <a:ea typeface="Microsoft JhengHei" pitchFamily="34" charset="-120"/>
              </a:rPr>
              <a:t>如果下一隻烏龜能承受的起前面的烏龜重</a:t>
            </a:r>
            <a:r>
              <a:rPr lang="en-US" altLang="zh-TW" b="1" dirty="0" smtClean="0">
                <a:latin typeface="Microsoft JhengHei" pitchFamily="34" charset="-120"/>
                <a:ea typeface="Microsoft JhengHei" pitchFamily="34" charset="-120"/>
              </a:rPr>
              <a:t/>
            </a:r>
            <a:br>
              <a:rPr lang="en-US" altLang="zh-TW" b="1" dirty="0" smtClean="0">
                <a:latin typeface="Microsoft JhengHei" pitchFamily="34" charset="-120"/>
                <a:ea typeface="Microsoft JhengHei" pitchFamily="34" charset="-120"/>
              </a:rPr>
            </a:br>
            <a:r>
              <a:rPr lang="zh-TW" altLang="en-US" b="1" dirty="0" smtClean="0">
                <a:latin typeface="Microsoft JhengHei" pitchFamily="34" charset="-120"/>
                <a:ea typeface="Microsoft JhengHei" pitchFamily="34" charset="-120"/>
              </a:rPr>
              <a:t>且</a:t>
            </a:r>
            <a:endParaRPr lang="en-US" altLang="zh-TW" b="1" dirty="0" smtClean="0">
              <a:latin typeface="Microsoft JhengHei" pitchFamily="34" charset="-120"/>
              <a:ea typeface="Microsoft JhengHei" pitchFamily="34" charset="-120"/>
            </a:endParaRPr>
          </a:p>
          <a:p>
            <a:endParaRPr lang="en-US" altLang="zh-TW" b="1" dirty="0" smtClean="0">
              <a:latin typeface="Microsoft JhengHei" pitchFamily="34" charset="-120"/>
              <a:ea typeface="Microsoft JhengHei" pitchFamily="34" charset="-120"/>
            </a:endParaRPr>
          </a:p>
          <a:p>
            <a:r>
              <a:rPr lang="zh-TW" altLang="en-US" b="1" dirty="0" smtClean="0">
                <a:latin typeface="Microsoft JhengHei" pitchFamily="34" charset="-120"/>
                <a:ea typeface="Microsoft JhengHei" pitchFamily="34" charset="-120"/>
              </a:rPr>
              <a:t>該層數還沒有紀錄</a:t>
            </a:r>
            <a:endParaRPr lang="en-US" altLang="zh-TW" b="1" dirty="0" smtClean="0">
              <a:latin typeface="Microsoft JhengHei" pitchFamily="34" charset="-120"/>
              <a:ea typeface="Microsoft JhengHei" pitchFamily="34" charset="-120"/>
            </a:endParaRPr>
          </a:p>
          <a:p>
            <a:r>
              <a:rPr lang="zh-TW" altLang="en-US" b="1" dirty="0" smtClean="0">
                <a:latin typeface="Microsoft JhengHei" pitchFamily="34" charset="-120"/>
                <a:ea typeface="Microsoft JhengHei" pitchFamily="34" charset="-120"/>
              </a:rPr>
              <a:t>或</a:t>
            </a:r>
            <a:endParaRPr lang="en-US" altLang="zh-TW" b="1" dirty="0" smtClean="0">
              <a:latin typeface="Microsoft JhengHei" pitchFamily="34" charset="-120"/>
              <a:ea typeface="Microsoft JhengHei" pitchFamily="34" charset="-120"/>
            </a:endParaRPr>
          </a:p>
          <a:p>
            <a:r>
              <a:rPr lang="zh-TW" altLang="en-US" b="1" dirty="0" smtClean="0">
                <a:latin typeface="Microsoft JhengHei" pitchFamily="34" charset="-120"/>
                <a:ea typeface="Microsoft JhengHei" pitchFamily="34" charset="-120"/>
              </a:rPr>
              <a:t>新的該層數的重量比舊的小</a:t>
            </a:r>
            <a:endParaRPr lang="zh-TW" b="1" dirty="0">
              <a:latin typeface="Microsoft JhengHei" pitchFamily="34" charset="-120"/>
              <a:ea typeface="Microsoft JhengHei" pitchFamily="34" charset="-120"/>
            </a:endParaRPr>
          </a:p>
        </p:txBody>
      </p:sp>
      <p:sp>
        <p:nvSpPr>
          <p:cNvPr id="4" name="Rectangle 1"/>
          <p:cNvSpPr>
            <a:spLocks noGrp="1" noChangeArrowheads="1"/>
          </p:cNvSpPr>
          <p:nvPr>
            <p:ph type="title"/>
          </p:nvPr>
        </p:nvSpPr>
        <p:spPr bwMode="auto">
          <a:xfrm>
            <a:off x="261764" y="292007"/>
            <a:ext cx="6624736"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00000"/>
              </a:lnSpc>
              <a:spcAft>
                <a:spcPct val="0"/>
              </a:spcAft>
              <a:buFontTx/>
              <a:buChar char="•"/>
            </a:pPr>
            <a:r>
              <a:rPr kumimoji="0" lang="zh-TW" altLang="en-US" sz="2400" b="0" i="0" u="none" strike="noStrike" cap="none" normalizeH="0" baseline="0" dirty="0" smtClean="0">
                <a:ln>
                  <a:noFill/>
                </a:ln>
                <a:solidFill>
                  <a:schemeClr val="tx1"/>
                </a:solidFill>
                <a:effectLst/>
                <a:latin typeface="Arial" panose="020B0604020202020204" pitchFamily="34" charset="0"/>
              </a:rPr>
              <a:t>實作　　</a:t>
            </a:r>
            <a:r>
              <a:rPr lang="en-US" altLang="zh-TW" sz="2400" dirty="0" smtClean="0">
                <a:latin typeface="Arial" panose="020B0604020202020204" pitchFamily="34" charset="0"/>
              </a:rPr>
              <a:t>DP</a:t>
            </a:r>
            <a:r>
              <a:rPr lang="zh-TW" altLang="en-US" sz="2400" dirty="0" smtClean="0">
                <a:latin typeface="Arial" panose="020B0604020202020204" pitchFamily="34" charset="0"/>
              </a:rPr>
              <a:t>核心部分</a:t>
            </a:r>
            <a:r>
              <a:rPr kumimoji="0" lang="en-US" altLang="zh-TW" sz="1800" b="0" i="0" u="none" strike="noStrike" cap="none" normalizeH="0" baseline="0" dirty="0" smtClean="0">
                <a:ln>
                  <a:noFill/>
                </a:ln>
                <a:solidFill>
                  <a:schemeClr val="tx1"/>
                </a:solidFill>
                <a:effectLst/>
                <a:latin typeface="Arial" panose="020B0604020202020204" pitchFamily="34" charset="0"/>
              </a:rPr>
              <a:t/>
            </a:r>
            <a:br>
              <a:rPr kumimoji="0" lang="en-US" altLang="zh-TW" sz="1800" b="0" i="0" u="none" strike="noStrike" cap="none" normalizeH="0" baseline="0" dirty="0" smtClean="0">
                <a:ln>
                  <a:noFill/>
                </a:ln>
                <a:solidFill>
                  <a:schemeClr val="tx1"/>
                </a:solidFill>
                <a:effectLst/>
                <a:latin typeface="Arial" panose="020B0604020202020204" pitchFamily="34" charset="0"/>
              </a:rPr>
            </a:br>
            <a:r>
              <a:rPr kumimoji="0" lang="en-US" altLang="zh-TW" sz="1800" b="0" i="0" u="none" strike="noStrike" cap="none" normalizeH="0" baseline="0" dirty="0" smtClean="0">
                <a:ln>
                  <a:noFill/>
                </a:ln>
                <a:solidFill>
                  <a:schemeClr val="tx1"/>
                </a:solidFill>
                <a:effectLst/>
                <a:latin typeface="Arial" panose="020B0604020202020204" pitchFamily="34" charset="0"/>
              </a:rPr>
              <a:t/>
            </a:r>
            <a:br>
              <a:rPr kumimoji="0" lang="en-US" altLang="zh-TW" sz="1800" b="0" i="0" u="none" strike="noStrike" cap="none" normalizeH="0" baseline="0" dirty="0" smtClean="0">
                <a:ln>
                  <a:noFill/>
                </a:ln>
                <a:solidFill>
                  <a:schemeClr val="tx1"/>
                </a:solidFill>
                <a:effectLst/>
                <a:latin typeface="Arial" panose="020B0604020202020204" pitchFamily="34" charset="0"/>
              </a:rPr>
            </a:br>
            <a:r>
              <a:rPr kumimoji="0" lang="zh-TW" altLang="en-US" sz="1800" b="0" i="0" u="none" strike="noStrike" cap="none" normalizeH="0" baseline="0" dirty="0" smtClean="0">
                <a:ln>
                  <a:noFill/>
                </a:ln>
                <a:solidFill>
                  <a:schemeClr val="tx1"/>
                </a:solidFill>
                <a:effectLst/>
                <a:latin typeface="Arial" panose="020B0604020202020204" pitchFamily="34" charset="0"/>
              </a:rPr>
              <a:t>做一個</a:t>
            </a:r>
            <a:r>
              <a:rPr kumimoji="0" lang="en-US" altLang="zh-TW" sz="1800" b="0" i="0" u="none" strike="noStrike" cap="none" normalizeH="0" baseline="0" dirty="0" smtClean="0">
                <a:ln>
                  <a:noFill/>
                </a:ln>
                <a:solidFill>
                  <a:schemeClr val="tx1"/>
                </a:solidFill>
                <a:effectLst/>
                <a:latin typeface="Arial" panose="020B0604020202020204" pitchFamily="34" charset="0"/>
              </a:rPr>
              <a:t>DP[X]</a:t>
            </a:r>
            <a:r>
              <a:rPr kumimoji="0" lang="zh-TW" altLang="en-US" sz="1800" b="0" i="0" u="none" strike="noStrike" cap="none" normalizeH="0" baseline="0" dirty="0" smtClean="0">
                <a:ln>
                  <a:noFill/>
                </a:ln>
                <a:solidFill>
                  <a:schemeClr val="tx1"/>
                </a:solidFill>
                <a:effectLst/>
                <a:latin typeface="Arial" panose="020B0604020202020204" pitchFamily="34" charset="0"/>
              </a:rPr>
              <a:t>陣列</a:t>
            </a:r>
            <a:r>
              <a:rPr lang="zh-TW" altLang="en-US" sz="1800" dirty="0" smtClean="0">
                <a:latin typeface="Arial" panose="020B0604020202020204" pitchFamily="34" charset="0"/>
              </a:rPr>
              <a:t>，Ｘ代表疊了幾層，</a:t>
            </a:r>
            <a:r>
              <a:rPr lang="en-US" altLang="zh-TW" sz="1800" dirty="0" smtClean="0">
                <a:latin typeface="Arial" panose="020B0604020202020204" pitchFamily="34" charset="0"/>
              </a:rPr>
              <a:t/>
            </a:r>
            <a:br>
              <a:rPr lang="en-US" altLang="zh-TW" sz="1800" dirty="0" smtClean="0">
                <a:latin typeface="Arial" panose="020B0604020202020204" pitchFamily="34" charset="0"/>
              </a:rPr>
            </a:br>
            <a:r>
              <a:rPr lang="zh-TW" altLang="en-US" sz="1800" dirty="0" smtClean="0">
                <a:latin typeface="Arial" panose="020B0604020202020204" pitchFamily="34" charset="0"/>
              </a:rPr>
              <a:t>裡面的值代表疊到該層的最小重量</a:t>
            </a:r>
            <a:r>
              <a:rPr kumimoji="0" lang="en-US" altLang="zh-TW" sz="1800" b="0" i="0" u="none" strike="noStrike" cap="none" normalizeH="0" baseline="0" dirty="0" smtClean="0">
                <a:ln>
                  <a:noFill/>
                </a:ln>
                <a:solidFill>
                  <a:schemeClr val="tx1"/>
                </a:solidFill>
                <a:effectLst/>
                <a:latin typeface="Arial" panose="020B0604020202020204" pitchFamily="34" charset="0"/>
              </a:rPr>
              <a:t/>
            </a:r>
            <a:br>
              <a:rPr kumimoji="0" lang="en-US" altLang="zh-TW" sz="1800" b="0" i="0" u="none" strike="noStrike" cap="none" normalizeH="0" baseline="0" dirty="0" smtClean="0">
                <a:ln>
                  <a:noFill/>
                </a:ln>
                <a:solidFill>
                  <a:schemeClr val="tx1"/>
                </a:solidFill>
                <a:effectLst/>
                <a:latin typeface="Arial" panose="020B0604020202020204" pitchFamily="34" charset="0"/>
              </a:rPr>
            </a:br>
            <a:r>
              <a:rPr kumimoji="0" lang="en-US" altLang="zh-TW" sz="1800" b="0" i="0" u="none" strike="noStrike" cap="none" normalizeH="0" baseline="0" dirty="0" smtClean="0">
                <a:ln>
                  <a:noFill/>
                </a:ln>
                <a:solidFill>
                  <a:schemeClr val="tx1"/>
                </a:solidFill>
                <a:effectLst/>
                <a:latin typeface="Arial" panose="020B0604020202020204" pitchFamily="34" charset="0"/>
              </a:rPr>
              <a:t>T[</a:t>
            </a:r>
            <a:r>
              <a:rPr kumimoji="0" lang="en-US" altLang="zh-TW" sz="1800" b="0" i="0" u="none" strike="noStrike" cap="none" normalizeH="0" baseline="0" dirty="0" err="1" smtClean="0">
                <a:ln>
                  <a:noFill/>
                </a:ln>
                <a:solidFill>
                  <a:schemeClr val="tx1"/>
                </a:solidFill>
                <a:effectLst/>
                <a:latin typeface="Arial" panose="020B0604020202020204" pitchFamily="34" charset="0"/>
              </a:rPr>
              <a:t>i</a:t>
            </a:r>
            <a:r>
              <a:rPr kumimoji="0" lang="en-US" altLang="zh-TW" sz="1800" b="0" i="0" u="none" strike="noStrike" cap="none" normalizeH="0" baseline="0" dirty="0" smtClean="0">
                <a:ln>
                  <a:noFill/>
                </a:ln>
                <a:solidFill>
                  <a:schemeClr val="tx1"/>
                </a:solidFill>
                <a:effectLst/>
                <a:latin typeface="Arial" panose="020B0604020202020204" pitchFamily="34" charset="0"/>
              </a:rPr>
              <a:t>] = </a:t>
            </a:r>
            <a:r>
              <a:rPr kumimoji="0" lang="zh-TW" altLang="en-US" sz="1800" b="0" i="0" u="none" strike="noStrike" cap="none" normalizeH="0" baseline="0" dirty="0" smtClean="0">
                <a:ln>
                  <a:noFill/>
                </a:ln>
                <a:solidFill>
                  <a:schemeClr val="tx1"/>
                </a:solidFill>
                <a:effectLst/>
                <a:latin typeface="Arial" panose="020B0604020202020204" pitchFamily="34" charset="0"/>
              </a:rPr>
              <a:t>第</a:t>
            </a:r>
            <a:r>
              <a:rPr kumimoji="0" lang="en-US" altLang="zh-TW" sz="1800" b="0" i="0" u="none" strike="noStrike" cap="none" normalizeH="0" baseline="0" dirty="0" err="1" smtClean="0">
                <a:ln>
                  <a:noFill/>
                </a:ln>
                <a:solidFill>
                  <a:schemeClr val="tx1"/>
                </a:solidFill>
                <a:effectLst/>
                <a:latin typeface="Arial" panose="020B0604020202020204" pitchFamily="34" charset="0"/>
              </a:rPr>
              <a:t>i</a:t>
            </a:r>
            <a:r>
              <a:rPr kumimoji="0" lang="zh-TW" altLang="en-US" sz="1800" b="0" i="0" u="none" strike="noStrike" cap="none" normalizeH="0" baseline="0" dirty="0" smtClean="0">
                <a:ln>
                  <a:noFill/>
                </a:ln>
                <a:solidFill>
                  <a:schemeClr val="tx1"/>
                </a:solidFill>
                <a:effectLst/>
                <a:latin typeface="Arial" panose="020B0604020202020204" pitchFamily="34" charset="0"/>
              </a:rPr>
              <a:t>隻烏龜的資料</a:t>
            </a:r>
            <a:r>
              <a:rPr lang="en-US" altLang="zh-TW" sz="1800" dirty="0">
                <a:latin typeface="Arial" panose="020B0604020202020204" pitchFamily="34" charset="0"/>
              </a:rPr>
              <a:t/>
            </a:r>
            <a:br>
              <a:rPr lang="en-US" altLang="zh-TW" sz="1800" dirty="0">
                <a:latin typeface="Arial" panose="020B0604020202020204" pitchFamily="34" charset="0"/>
              </a:rPr>
            </a:br>
            <a:r>
              <a:rPr lang="en-US" altLang="zh-TW" sz="1800" dirty="0" smtClean="0">
                <a:latin typeface="Arial" panose="020B0604020202020204" pitchFamily="34" charset="0"/>
              </a:rPr>
              <a:t>X</a:t>
            </a:r>
            <a:br>
              <a:rPr lang="en-US" altLang="zh-TW" sz="1800" dirty="0" smtClean="0">
                <a:latin typeface="Arial" panose="020B0604020202020204" pitchFamily="34" charset="0"/>
              </a:rPr>
            </a:br>
            <a:r>
              <a:rPr lang="en-US" altLang="zh-TW" sz="1800" dirty="0">
                <a:latin typeface="Arial" panose="020B0604020202020204" pitchFamily="34" charset="0"/>
              </a:rPr>
              <a:t/>
            </a:r>
            <a:br>
              <a:rPr lang="en-US" altLang="zh-TW" sz="1800" dirty="0">
                <a:latin typeface="Arial" panose="020B0604020202020204" pitchFamily="34" charset="0"/>
              </a:rPr>
            </a:br>
            <a:r>
              <a:rPr lang="en-US" altLang="zh-TW" sz="1800" dirty="0">
                <a:latin typeface="Arial" panose="020B0604020202020204" pitchFamily="34" charset="0"/>
              </a:rPr>
              <a:t/>
            </a:r>
            <a:br>
              <a:rPr lang="en-US" altLang="zh-TW" sz="1800" dirty="0">
                <a:latin typeface="Arial" panose="020B0604020202020204" pitchFamily="34" charset="0"/>
              </a:rPr>
            </a:br>
            <a:r>
              <a:rPr lang="en-US" altLang="zh-TW" sz="1800" dirty="0" err="1" smtClean="0">
                <a:latin typeface="Arial" panose="020B0604020202020204" pitchFamily="34" charset="0"/>
              </a:rPr>
              <a:t>i</a:t>
            </a:r>
            <a:r>
              <a:rPr lang="en-US" altLang="zh-TW" sz="1800" dirty="0" smtClean="0">
                <a:latin typeface="Arial" panose="020B0604020202020204" pitchFamily="34" charset="0"/>
              </a:rPr>
              <a:t> from 1~n</a:t>
            </a:r>
            <a:br>
              <a:rPr lang="en-US" altLang="zh-TW" sz="1800" dirty="0" smtClean="0">
                <a:latin typeface="Arial" panose="020B0604020202020204" pitchFamily="34" charset="0"/>
              </a:rPr>
            </a:br>
            <a:r>
              <a:rPr lang="en-US" altLang="zh-TW" sz="1800" dirty="0" smtClean="0">
                <a:latin typeface="Arial" panose="020B0604020202020204" pitchFamily="34" charset="0"/>
              </a:rPr>
              <a:t>x from n~1</a:t>
            </a:r>
            <a:r>
              <a:rPr lang="zh-TW" altLang="en-US" sz="1800" dirty="0" smtClean="0">
                <a:latin typeface="Arial" panose="020B0604020202020204" pitchFamily="34" charset="0"/>
              </a:rPr>
              <a:t>　　（</a:t>
            </a:r>
            <a:r>
              <a:rPr lang="en-US" altLang="zh-TW" sz="1800" dirty="0" smtClean="0">
                <a:latin typeface="Arial" panose="020B0604020202020204" pitchFamily="34" charset="0"/>
              </a:rPr>
              <a:t>n=</a:t>
            </a:r>
            <a:r>
              <a:rPr lang="zh-TW" altLang="en-US" sz="1800" dirty="0" smtClean="0">
                <a:latin typeface="Arial" panose="020B0604020202020204" pitchFamily="34" charset="0"/>
              </a:rPr>
              <a:t>烏龜數</a:t>
            </a:r>
            <a:r>
              <a:rPr lang="zh-TW" altLang="en-US" sz="1800" dirty="0">
                <a:latin typeface="Arial" panose="020B0604020202020204" pitchFamily="34" charset="0"/>
              </a:rPr>
              <a:t>量</a:t>
            </a:r>
            <a:r>
              <a:rPr lang="zh-TW" altLang="en-US" sz="1800" dirty="0" smtClean="0">
                <a:latin typeface="Arial" panose="020B0604020202020204" pitchFamily="34" charset="0"/>
              </a:rPr>
              <a:t>）</a:t>
            </a:r>
            <a:r>
              <a:rPr lang="en-US" altLang="zh-TW" sz="1800" dirty="0" smtClean="0">
                <a:latin typeface="Arial" panose="020B0604020202020204" pitchFamily="34" charset="0"/>
              </a:rPr>
              <a:t/>
            </a:r>
            <a:br>
              <a:rPr lang="en-US" altLang="zh-TW" sz="1800" dirty="0" smtClean="0">
                <a:latin typeface="Arial" panose="020B0604020202020204" pitchFamily="34" charset="0"/>
              </a:rPr>
            </a:br>
            <a:r>
              <a:rPr lang="en-US" altLang="zh-TW" sz="1800" dirty="0" smtClean="0">
                <a:latin typeface="Arial" panose="020B0604020202020204" pitchFamily="34" charset="0"/>
              </a:rPr>
              <a:t>   </a:t>
            </a:r>
            <a:r>
              <a:rPr lang="en-US" altLang="zh-TW" sz="1800" dirty="0" err="1" smtClean="0">
                <a:latin typeface="Arial" panose="020B0604020202020204" pitchFamily="34" charset="0"/>
              </a:rPr>
              <a:t>dp</a:t>
            </a:r>
            <a:r>
              <a:rPr lang="en-US" altLang="zh-TW" sz="1800" dirty="0" smtClean="0">
                <a:latin typeface="Arial" panose="020B0604020202020204" pitchFamily="34" charset="0"/>
              </a:rPr>
              <a:t>[x-1] + T[</a:t>
            </a:r>
            <a:r>
              <a:rPr lang="en-US" altLang="zh-TW" sz="1800" dirty="0" err="1" smtClean="0">
                <a:latin typeface="Arial" panose="020B0604020202020204" pitchFamily="34" charset="0"/>
              </a:rPr>
              <a:t>i</a:t>
            </a:r>
            <a:r>
              <a:rPr lang="en-US" altLang="zh-TW" sz="1800" dirty="0" smtClean="0">
                <a:latin typeface="Arial" panose="020B0604020202020204" pitchFamily="34" charset="0"/>
              </a:rPr>
              <a:t>].w &lt;=  T[</a:t>
            </a:r>
            <a:r>
              <a:rPr lang="en-US" altLang="zh-TW" sz="1800" dirty="0" err="1" smtClean="0">
                <a:latin typeface="Arial" panose="020B0604020202020204" pitchFamily="34" charset="0"/>
              </a:rPr>
              <a:t>i</a:t>
            </a:r>
            <a:r>
              <a:rPr lang="en-US" altLang="zh-TW" sz="1800" dirty="0" smtClean="0">
                <a:latin typeface="Arial" panose="020B0604020202020204" pitchFamily="34" charset="0"/>
              </a:rPr>
              <a:t>].s   </a:t>
            </a:r>
            <a:r>
              <a:rPr lang="en-US" altLang="zh-TW" sz="1800" dirty="0">
                <a:latin typeface="Arial" panose="020B0604020202020204" pitchFamily="34" charset="0"/>
              </a:rPr>
              <a:t/>
            </a:r>
            <a:br>
              <a:rPr lang="en-US" altLang="zh-TW" sz="1800" dirty="0">
                <a:latin typeface="Arial" panose="020B0604020202020204" pitchFamily="34" charset="0"/>
              </a:rPr>
            </a:br>
            <a:r>
              <a:rPr lang="en-US" altLang="zh-TW" sz="1800" dirty="0" smtClean="0">
                <a:latin typeface="Arial" panose="020B0604020202020204" pitchFamily="34" charset="0"/>
              </a:rPr>
              <a:t>                  &amp;&amp;</a:t>
            </a:r>
            <a:br>
              <a:rPr lang="en-US" altLang="zh-TW" sz="1800" dirty="0" smtClean="0">
                <a:latin typeface="Arial" panose="020B0604020202020204" pitchFamily="34" charset="0"/>
              </a:rPr>
            </a:br>
            <a:r>
              <a:rPr lang="en-US" altLang="zh-TW" sz="1800" dirty="0" smtClean="0">
                <a:latin typeface="Arial" panose="020B0604020202020204" pitchFamily="34" charset="0"/>
              </a:rPr>
              <a:t>   </a:t>
            </a:r>
            <a:r>
              <a:rPr lang="en-US" altLang="zh-TW" sz="1800" dirty="0" err="1" smtClean="0">
                <a:latin typeface="Arial" panose="020B0604020202020204" pitchFamily="34" charset="0"/>
              </a:rPr>
              <a:t>dp</a:t>
            </a:r>
            <a:r>
              <a:rPr lang="en-US" altLang="zh-TW" sz="1800" dirty="0" smtClean="0">
                <a:latin typeface="Arial" panose="020B0604020202020204" pitchFamily="34" charset="0"/>
              </a:rPr>
              <a:t>[x] &lt;0 ||   </a:t>
            </a:r>
            <a:r>
              <a:rPr lang="en-US" altLang="zh-TW" sz="1800" dirty="0" err="1" smtClean="0">
                <a:latin typeface="Arial" panose="020B0604020202020204" pitchFamily="34" charset="0"/>
              </a:rPr>
              <a:t>dp</a:t>
            </a:r>
            <a:r>
              <a:rPr lang="en-US" altLang="zh-TW" sz="1800" dirty="0" smtClean="0">
                <a:latin typeface="Arial" panose="020B0604020202020204" pitchFamily="34" charset="0"/>
              </a:rPr>
              <a:t>[x] &gt;</a:t>
            </a:r>
            <a:r>
              <a:rPr lang="en-US" altLang="zh-TW" sz="1800" dirty="0">
                <a:latin typeface="Arial" panose="020B0604020202020204" pitchFamily="34" charset="0"/>
              </a:rPr>
              <a:t> </a:t>
            </a:r>
            <a:r>
              <a:rPr lang="en-US" altLang="zh-TW" sz="1800" dirty="0" err="1">
                <a:latin typeface="Arial" panose="020B0604020202020204" pitchFamily="34" charset="0"/>
              </a:rPr>
              <a:t>dp</a:t>
            </a:r>
            <a:r>
              <a:rPr lang="en-US" altLang="zh-TW" sz="1800" dirty="0">
                <a:latin typeface="Arial" panose="020B0604020202020204" pitchFamily="34" charset="0"/>
              </a:rPr>
              <a:t>[x-1] + T[</a:t>
            </a:r>
            <a:r>
              <a:rPr lang="en-US" altLang="zh-TW" sz="1800" dirty="0" err="1">
                <a:latin typeface="Arial" panose="020B0604020202020204" pitchFamily="34" charset="0"/>
              </a:rPr>
              <a:t>i</a:t>
            </a:r>
            <a:r>
              <a:rPr lang="en-US" altLang="zh-TW" sz="1800" dirty="0">
                <a:latin typeface="Arial" panose="020B0604020202020204" pitchFamily="34" charset="0"/>
              </a:rPr>
              <a:t>].w </a:t>
            </a:r>
            <a:br>
              <a:rPr lang="en-US" altLang="zh-TW" sz="1800" dirty="0">
                <a:latin typeface="Arial" panose="020B0604020202020204" pitchFamily="34" charset="0"/>
              </a:rPr>
            </a:br>
            <a:r>
              <a:rPr lang="en-US" altLang="zh-TW" sz="1800" dirty="0" smtClean="0">
                <a:latin typeface="Arial" panose="020B0604020202020204" pitchFamily="34" charset="0"/>
              </a:rPr>
              <a:t/>
            </a:r>
            <a:br>
              <a:rPr lang="en-US" altLang="zh-TW" sz="1800" dirty="0" smtClean="0">
                <a:latin typeface="Arial" panose="020B0604020202020204" pitchFamily="34" charset="0"/>
              </a:rPr>
            </a:br>
            <a:r>
              <a:rPr lang="en-US" altLang="zh-TW" sz="1800" dirty="0" smtClean="0">
                <a:latin typeface="Arial" panose="020B0604020202020204" pitchFamily="34" charset="0"/>
              </a:rPr>
              <a:t/>
            </a:r>
            <a:br>
              <a:rPr lang="en-US" altLang="zh-TW" sz="1800" dirty="0" smtClean="0">
                <a:latin typeface="Arial" panose="020B0604020202020204" pitchFamily="34" charset="0"/>
              </a:rPr>
            </a:b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1193199560"/>
              </p:ext>
            </p:extLst>
          </p:nvPr>
        </p:nvGraphicFramePr>
        <p:xfrm>
          <a:off x="621804" y="1916832"/>
          <a:ext cx="6500704" cy="736600"/>
        </p:xfrm>
        <a:graphic>
          <a:graphicData uri="http://schemas.openxmlformats.org/drawingml/2006/table">
            <a:tbl>
              <a:tblPr firstRow="1" bandRow="1">
                <a:tableStyleId>{5C22544A-7EE6-4342-B048-85BDC9FD1C3A}</a:tableStyleId>
              </a:tblPr>
              <a:tblGrid>
                <a:gridCol w="812588"/>
                <a:gridCol w="812588"/>
                <a:gridCol w="812588"/>
                <a:gridCol w="812588"/>
                <a:gridCol w="812588"/>
                <a:gridCol w="812588"/>
                <a:gridCol w="812588"/>
                <a:gridCol w="812588"/>
              </a:tblGrid>
              <a:tr h="365760">
                <a:tc>
                  <a:txBody>
                    <a:bodyPr/>
                    <a:lstStyle/>
                    <a:p>
                      <a:r>
                        <a:rPr lang="en-US" altLang="zh-TW" dirty="0" smtClean="0"/>
                        <a:t>0</a:t>
                      </a:r>
                      <a:endParaRPr lang="zh-TW" altLang="en-US" dirty="0"/>
                    </a:p>
                  </a:txBody>
                  <a:tcPr/>
                </a:tc>
                <a:tc>
                  <a:txBody>
                    <a:bodyPr/>
                    <a:lstStyle/>
                    <a:p>
                      <a:r>
                        <a:rPr lang="en-US" altLang="zh-TW" dirty="0" smtClean="0"/>
                        <a:t>1</a:t>
                      </a:r>
                      <a:endParaRPr lang="zh-TW" altLang="en-US" dirty="0"/>
                    </a:p>
                  </a:txBody>
                  <a:tcPr/>
                </a:tc>
                <a:tc>
                  <a:txBody>
                    <a:bodyPr/>
                    <a:lstStyle/>
                    <a:p>
                      <a:r>
                        <a:rPr lang="en-US" altLang="zh-TW" dirty="0" smtClean="0"/>
                        <a:t>2</a:t>
                      </a:r>
                      <a:endParaRPr lang="zh-TW" altLang="en-US" dirty="0"/>
                    </a:p>
                  </a:txBody>
                  <a:tcPr/>
                </a:tc>
                <a:tc>
                  <a:txBody>
                    <a:bodyPr/>
                    <a:lstStyle/>
                    <a:p>
                      <a:r>
                        <a:rPr lang="en-US" altLang="zh-TW" dirty="0" smtClean="0"/>
                        <a:t>3</a:t>
                      </a:r>
                      <a:endParaRPr lang="zh-TW" altLang="en-US" dirty="0"/>
                    </a:p>
                  </a:txBody>
                  <a:tcPr/>
                </a:tc>
                <a:tc>
                  <a:txBody>
                    <a:bodyPr/>
                    <a:lstStyle/>
                    <a:p>
                      <a:r>
                        <a:rPr lang="en-US" altLang="zh-TW" dirty="0" smtClean="0"/>
                        <a:t>4</a:t>
                      </a:r>
                      <a:endParaRPr lang="zh-TW" altLang="en-US" dirty="0"/>
                    </a:p>
                  </a:txBody>
                  <a:tcPr/>
                </a:tc>
                <a:tc>
                  <a:txBody>
                    <a:bodyPr/>
                    <a:lstStyle/>
                    <a:p>
                      <a:r>
                        <a:rPr lang="en-US" altLang="zh-TW" dirty="0" smtClean="0"/>
                        <a:t>5</a:t>
                      </a:r>
                      <a:endParaRPr lang="zh-TW" altLang="en-US" dirty="0"/>
                    </a:p>
                  </a:txBody>
                  <a:tcPr/>
                </a:tc>
                <a:tc>
                  <a:txBody>
                    <a:bodyPr/>
                    <a:lstStyle/>
                    <a:p>
                      <a:r>
                        <a:rPr lang="en-US" altLang="zh-TW" dirty="0" smtClean="0"/>
                        <a:t>6</a:t>
                      </a:r>
                      <a:endParaRPr lang="zh-TW" altLang="en-US" dirty="0"/>
                    </a:p>
                  </a:txBody>
                  <a:tcPr/>
                </a:tc>
                <a:tc>
                  <a:txBody>
                    <a:bodyPr/>
                    <a:lstStyle/>
                    <a:p>
                      <a:r>
                        <a:rPr lang="en-US" altLang="zh-TW" dirty="0" smtClean="0"/>
                        <a:t>7</a:t>
                      </a:r>
                      <a:endParaRPr lang="zh-TW" altLang="en-US" dirty="0"/>
                    </a:p>
                  </a:txBody>
                  <a:tcPr/>
                </a:tc>
              </a:tr>
              <a:tr h="370840">
                <a:tc>
                  <a:txBody>
                    <a:bodyPr/>
                    <a:lstStyle/>
                    <a:p>
                      <a:r>
                        <a:rPr lang="en-US" altLang="zh-TW" dirty="0" smtClean="0"/>
                        <a:t>0</a:t>
                      </a:r>
                      <a:endParaRPr lang="zh-TW" altLang="en-US" dirty="0"/>
                    </a:p>
                  </a:txBody>
                  <a:tcPr/>
                </a:tc>
                <a:tc>
                  <a:txBody>
                    <a:bodyPr/>
                    <a:lstStyle/>
                    <a:p>
                      <a:r>
                        <a:rPr lang="en-US" altLang="zh-TW" dirty="0" smtClean="0"/>
                        <a:t>-1</a:t>
                      </a:r>
                      <a:endParaRPr lang="zh-TW" altLang="en-US" dirty="0"/>
                    </a:p>
                  </a:txBody>
                  <a:tcPr/>
                </a:tc>
                <a:tc>
                  <a:txBody>
                    <a:bodyPr/>
                    <a:lstStyle/>
                    <a:p>
                      <a:r>
                        <a:rPr lang="en-US" altLang="zh-TW" dirty="0" smtClean="0"/>
                        <a:t>-1</a:t>
                      </a:r>
                      <a:endParaRPr lang="zh-TW" altLang="en-US" dirty="0"/>
                    </a:p>
                  </a:txBody>
                  <a:tcPr/>
                </a:tc>
                <a:tc>
                  <a:txBody>
                    <a:bodyPr/>
                    <a:lstStyle/>
                    <a:p>
                      <a:r>
                        <a:rPr lang="en-US" altLang="zh-TW" dirty="0" smtClean="0"/>
                        <a:t>-1</a:t>
                      </a:r>
                      <a:endParaRPr lang="zh-TW" altLang="en-US" dirty="0"/>
                    </a:p>
                  </a:txBody>
                  <a:tcPr/>
                </a:tc>
                <a:tc>
                  <a:txBody>
                    <a:bodyPr/>
                    <a:lstStyle/>
                    <a:p>
                      <a:r>
                        <a:rPr lang="en-US" altLang="zh-TW" dirty="0" smtClean="0"/>
                        <a:t>-1</a:t>
                      </a:r>
                      <a:endParaRPr lang="zh-TW" altLang="en-US" dirty="0"/>
                    </a:p>
                  </a:txBody>
                  <a:tcPr/>
                </a:tc>
                <a:tc>
                  <a:txBody>
                    <a:bodyPr/>
                    <a:lstStyle/>
                    <a:p>
                      <a:r>
                        <a:rPr lang="en-US" altLang="zh-TW" dirty="0" smtClean="0"/>
                        <a:t>-1</a:t>
                      </a:r>
                      <a:endParaRPr lang="zh-TW" altLang="en-US" dirty="0"/>
                    </a:p>
                  </a:txBody>
                  <a:tcPr/>
                </a:tc>
                <a:tc>
                  <a:txBody>
                    <a:bodyPr/>
                    <a:lstStyle/>
                    <a:p>
                      <a:r>
                        <a:rPr lang="en-US" altLang="zh-TW" dirty="0" smtClean="0"/>
                        <a:t>-1</a:t>
                      </a:r>
                      <a:endParaRPr lang="zh-TW" altLang="en-US" dirty="0"/>
                    </a:p>
                  </a:txBody>
                  <a:tcPr/>
                </a:tc>
                <a:tc>
                  <a:txBody>
                    <a:bodyPr/>
                    <a:lstStyle/>
                    <a:p>
                      <a:r>
                        <a:rPr lang="en-US" altLang="zh-TW" dirty="0" smtClean="0"/>
                        <a:t>-1</a:t>
                      </a:r>
                      <a:endParaRPr lang="zh-TW" altLang="en-US" dirty="0"/>
                    </a:p>
                  </a:txBody>
                  <a:tcPr/>
                </a:tc>
              </a:tr>
            </a:tbl>
          </a:graphicData>
        </a:graphic>
      </p:graphicFrame>
      <p:sp>
        <p:nvSpPr>
          <p:cNvPr id="9" name="矩形 8"/>
          <p:cNvSpPr/>
          <p:nvPr/>
        </p:nvSpPr>
        <p:spPr>
          <a:xfrm>
            <a:off x="4582244" y="3140968"/>
            <a:ext cx="2601994" cy="369332"/>
          </a:xfrm>
          <a:prstGeom prst="rect">
            <a:avLst/>
          </a:prstGeom>
        </p:spPr>
        <p:txBody>
          <a:bodyPr wrap="none">
            <a:spAutoFit/>
          </a:bodyPr>
          <a:lstStyle/>
          <a:p>
            <a:r>
              <a:rPr lang="en-US" altLang="zh-TW" dirty="0" err="1" smtClean="0"/>
              <a:t>dp</a:t>
            </a:r>
            <a:r>
              <a:rPr lang="en-US" altLang="zh-TW" dirty="0" smtClean="0"/>
              <a:t>[x]</a:t>
            </a:r>
            <a:r>
              <a:rPr lang="en-US" altLang="zh-TW" dirty="0"/>
              <a:t> = </a:t>
            </a:r>
            <a:r>
              <a:rPr lang="en-US" altLang="zh-TW" dirty="0" err="1" smtClean="0"/>
              <a:t>dp</a:t>
            </a:r>
            <a:r>
              <a:rPr lang="en-US" altLang="zh-TW" dirty="0" smtClean="0"/>
              <a:t>[x-1</a:t>
            </a:r>
            <a:r>
              <a:rPr lang="en-US" altLang="zh-TW" dirty="0"/>
              <a:t>] + </a:t>
            </a:r>
            <a:r>
              <a:rPr lang="en-US" altLang="zh-TW" dirty="0" smtClean="0"/>
              <a:t>T[</a:t>
            </a:r>
            <a:r>
              <a:rPr lang="en-US" altLang="zh-TW" dirty="0" err="1" smtClean="0"/>
              <a:t>i</a:t>
            </a:r>
            <a:r>
              <a:rPr lang="en-US" altLang="zh-TW" dirty="0"/>
              <a:t>].w; </a:t>
            </a:r>
            <a:endParaRPr lang="zh-TW" altLang="en-US" dirty="0"/>
          </a:p>
        </p:txBody>
      </p:sp>
    </p:spTree>
    <p:extLst>
      <p:ext uri="{BB962C8B-B14F-4D97-AF65-F5344CB8AC3E}">
        <p14:creationId xmlns:p14="http://schemas.microsoft.com/office/powerpoint/2010/main" val="986684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內容版面配置區 4"/>
          <p:cNvGraphicFramePr>
            <a:graphicFrameLocks noGrp="1"/>
          </p:cNvGraphicFramePr>
          <p:nvPr>
            <p:ph idx="1"/>
            <p:extLst>
              <p:ext uri="{D42A27DB-BD31-4B8C-83A1-F6EECF244321}">
                <p14:modId xmlns:p14="http://schemas.microsoft.com/office/powerpoint/2010/main" val="2441745603"/>
              </p:ext>
            </p:extLst>
          </p:nvPr>
        </p:nvGraphicFramePr>
        <p:xfrm>
          <a:off x="4945063" y="465138"/>
          <a:ext cx="6786562" cy="524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圖片 3"/>
          <p:cNvPicPr>
            <a:picLocks noChangeAspect="1"/>
          </p:cNvPicPr>
          <p:nvPr/>
        </p:nvPicPr>
        <p:blipFill>
          <a:blip r:embed="rId8"/>
          <a:stretch>
            <a:fillRect/>
          </a:stretch>
        </p:blipFill>
        <p:spPr>
          <a:xfrm>
            <a:off x="1053852" y="1772816"/>
            <a:ext cx="2257879" cy="3600400"/>
          </a:xfrm>
          <a:prstGeom prst="rect">
            <a:avLst/>
          </a:prstGeom>
        </p:spPr>
      </p:pic>
      <p:sp>
        <p:nvSpPr>
          <p:cNvPr id="6" name="Rectangle 3"/>
          <p:cNvSpPr>
            <a:spLocks noGrp="1" noChangeArrowheads="1"/>
          </p:cNvSpPr>
          <p:nvPr>
            <p:ph type="title"/>
          </p:nvPr>
        </p:nvSpPr>
        <p:spPr bwMode="auto">
          <a:xfrm>
            <a:off x="405780" y="178770"/>
            <a:ext cx="6624736"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00000"/>
              </a:lnSpc>
              <a:spcAft>
                <a:spcPct val="0"/>
              </a:spcAft>
            </a:pPr>
            <a:r>
              <a:rPr lang="en-US" altLang="zh-TW" sz="2400" dirty="0" smtClean="0">
                <a:latin typeface="Arial" panose="020B0604020202020204" pitchFamily="34" charset="0"/>
              </a:rPr>
              <a:t/>
            </a:r>
            <a:br>
              <a:rPr lang="en-US" altLang="zh-TW" sz="2400" dirty="0" smtClean="0">
                <a:latin typeface="Arial" panose="020B0604020202020204" pitchFamily="34" charset="0"/>
              </a:rPr>
            </a:br>
            <a:r>
              <a:rPr lang="zh-TW" altLang="en-US" dirty="0" smtClean="0">
                <a:latin typeface="Arial" panose="020B0604020202020204" pitchFamily="34" charset="0"/>
              </a:rPr>
              <a:t>演伸思考</a:t>
            </a:r>
            <a:endParaRPr kumimoji="0" lang="zh-TW" altLang="zh-TW" sz="24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txBox="1">
            <a:spLocks noChangeArrowheads="1"/>
          </p:cNvSpPr>
          <p:nvPr/>
        </p:nvSpPr>
        <p:spPr bwMode="auto">
          <a:xfrm>
            <a:off x="5086300" y="185860"/>
            <a:ext cx="662473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algn="l" defTabSz="914400" rtl="0" eaLnBrk="1" latinLnBrk="0" hangingPunct="1">
              <a:lnSpc>
                <a:spcPct val="90000"/>
              </a:lnSpc>
              <a:spcBef>
                <a:spcPct val="0"/>
              </a:spcBef>
              <a:buNone/>
              <a:defRPr lang="zh-TW" sz="4400" b="0" kern="1200">
                <a:solidFill>
                  <a:schemeClr val="bg1"/>
                </a:solidFill>
                <a:effectLst>
                  <a:outerShdw blurRad="88900" algn="ctr" rotWithShape="0">
                    <a:prstClr val="black">
                      <a:alpha val="35000"/>
                    </a:prstClr>
                  </a:outerShdw>
                </a:effectLst>
                <a:latin typeface="+mj-lt"/>
                <a:ea typeface="+mj-ea"/>
                <a:cs typeface="+mj-cs"/>
              </a:defRPr>
            </a:lvl1pPr>
            <a:lvl2pPr eaLnBrk="1" latinLnBrk="0" hangingPunct="1">
              <a:defRPr lang="zh-TW">
                <a:solidFill>
                  <a:schemeClr val="tx2"/>
                </a:solidFill>
              </a:defRPr>
            </a:lvl2pPr>
            <a:lvl3pPr eaLnBrk="1" latinLnBrk="0" hangingPunct="1">
              <a:defRPr lang="zh-TW">
                <a:solidFill>
                  <a:schemeClr val="tx2"/>
                </a:solidFill>
              </a:defRPr>
            </a:lvl3pPr>
            <a:lvl4pPr eaLnBrk="1" latinLnBrk="0" hangingPunct="1">
              <a:defRPr lang="zh-TW">
                <a:solidFill>
                  <a:schemeClr val="tx2"/>
                </a:solidFill>
              </a:defRPr>
            </a:lvl4pPr>
            <a:lvl5pPr eaLnBrk="1" latinLnBrk="0" hangingPunct="1">
              <a:defRPr lang="zh-TW">
                <a:solidFill>
                  <a:schemeClr val="tx2"/>
                </a:solidFill>
              </a:defRPr>
            </a:lvl5pPr>
            <a:lvl6pPr eaLnBrk="1" latinLnBrk="0" hangingPunct="1">
              <a:defRPr lang="zh-TW">
                <a:solidFill>
                  <a:schemeClr val="tx2"/>
                </a:solidFill>
              </a:defRPr>
            </a:lvl6pPr>
            <a:lvl7pPr eaLnBrk="1" latinLnBrk="0" hangingPunct="1">
              <a:defRPr lang="zh-TW">
                <a:solidFill>
                  <a:schemeClr val="tx2"/>
                </a:solidFill>
              </a:defRPr>
            </a:lvl7pPr>
            <a:lvl8pPr eaLnBrk="1" latinLnBrk="0" hangingPunct="1">
              <a:defRPr lang="zh-TW">
                <a:solidFill>
                  <a:schemeClr val="tx2"/>
                </a:solidFill>
              </a:defRPr>
            </a:lvl8pPr>
            <a:lvl9pPr eaLnBrk="1" latinLnBrk="0" hangingPunct="1">
              <a:defRPr lang="zh-TW">
                <a:solidFill>
                  <a:schemeClr val="tx2"/>
                </a:solidFill>
              </a:defRPr>
            </a:lvl9pPr>
          </a:lstStyle>
          <a:p>
            <a:pPr eaLnBrk="0" fontAlgn="base" hangingPunct="0">
              <a:lnSpc>
                <a:spcPct val="100000"/>
              </a:lnSpc>
              <a:spcAft>
                <a:spcPct val="0"/>
              </a:spcAft>
            </a:pPr>
            <a:r>
              <a:rPr lang="zh-TW" altLang="en-US" sz="2400" dirty="0" smtClean="0">
                <a:solidFill>
                  <a:schemeClr val="tx1"/>
                </a:solidFill>
                <a:latin typeface="Arial" panose="020B0604020202020204" pitchFamily="34" charset="0"/>
              </a:rPr>
              <a:t/>
            </a:r>
            <a:br>
              <a:rPr lang="zh-TW" altLang="en-US" sz="2400" dirty="0" smtClean="0">
                <a:solidFill>
                  <a:schemeClr val="tx1"/>
                </a:solidFill>
                <a:latin typeface="Arial" panose="020B0604020202020204" pitchFamily="34" charset="0"/>
              </a:rPr>
            </a:br>
            <a:r>
              <a:rPr lang="zh-TW" altLang="en-US" sz="2400" dirty="0" smtClean="0">
                <a:solidFill>
                  <a:schemeClr val="tx1"/>
                </a:solidFill>
                <a:latin typeface="Arial" panose="020B0604020202020204" pitchFamily="34" charset="0"/>
              </a:rPr>
              <a:t/>
            </a:r>
            <a:br>
              <a:rPr lang="zh-TW" altLang="en-US" sz="2400" dirty="0" smtClean="0">
                <a:solidFill>
                  <a:schemeClr val="tx1"/>
                </a:solidFill>
                <a:latin typeface="Arial" panose="020B0604020202020204" pitchFamily="34" charset="0"/>
              </a:rPr>
            </a:br>
            <a:r>
              <a:rPr lang="zh-TW" altLang="en-US" sz="2400" dirty="0" smtClean="0">
                <a:solidFill>
                  <a:schemeClr val="tx1"/>
                </a:solidFill>
                <a:latin typeface="Arial" panose="020B0604020202020204" pitchFamily="34" charset="0"/>
              </a:rPr>
              <a:t/>
            </a:r>
            <a:br>
              <a:rPr lang="zh-TW" altLang="en-US" sz="2400" dirty="0" smtClean="0">
                <a:solidFill>
                  <a:schemeClr val="tx1"/>
                </a:solidFill>
                <a:latin typeface="Arial" panose="020B0604020202020204" pitchFamily="34" charset="0"/>
              </a:rPr>
            </a:br>
            <a:r>
              <a:rPr lang="zh-TW" altLang="en-US" sz="2400" dirty="0" smtClean="0">
                <a:solidFill>
                  <a:schemeClr val="tx1"/>
                </a:solidFill>
                <a:latin typeface="Arial" panose="020B0604020202020204" pitchFamily="34" charset="0"/>
              </a:rPr>
              <a:t>假設有</a:t>
            </a:r>
            <a:r>
              <a:rPr lang="en-US" altLang="zh-TW" sz="2400" dirty="0" smtClean="0">
                <a:solidFill>
                  <a:schemeClr val="tx1"/>
                </a:solidFill>
                <a:latin typeface="Arial" panose="020B0604020202020204" pitchFamily="34" charset="0"/>
              </a:rPr>
              <a:t>n</a:t>
            </a:r>
            <a:r>
              <a:rPr lang="zh-TW" altLang="en-US" sz="2400" dirty="0" smtClean="0">
                <a:solidFill>
                  <a:schemeClr val="tx1"/>
                </a:solidFill>
                <a:latin typeface="Arial" panose="020B0604020202020204" pitchFamily="34" charset="0"/>
              </a:rPr>
              <a:t>隻烏龜，他們可以疊成ｎ疊，請證明一定有一組最佳解，是以力量大小做排序的。</a:t>
            </a:r>
            <a:endParaRPr lang="zh-TW" altLang="en-US" sz="2400" dirty="0" smtClean="0">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50151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half" idx="2"/>
          </p:nvPr>
        </p:nvSpPr>
        <p:spPr>
          <a:xfrm>
            <a:off x="14227" y="188640"/>
            <a:ext cx="5616624" cy="3240360"/>
          </a:xfrm>
        </p:spPr>
        <p:txBody>
          <a:bodyPr>
            <a:noAutofit/>
          </a:bodyPr>
          <a:lstStyle/>
          <a:p>
            <a:r>
              <a:rPr lang="en-US" sz="13800" dirty="0" smtClean="0">
                <a:latin typeface="Microsoft JhengHei" pitchFamily="34" charset="-120"/>
                <a:ea typeface="Microsoft JhengHei" pitchFamily="34" charset="-120"/>
              </a:rPr>
              <a:t>Q&amp;A</a:t>
            </a:r>
            <a:endParaRPr lang="en-US" sz="13800" dirty="0">
              <a:latin typeface="Microsoft JhengHei" pitchFamily="34" charset="-120"/>
              <a:ea typeface="Microsoft JhengHei" pitchFamily="34" charset="-120"/>
            </a:endParaRPr>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836" y="2420888"/>
            <a:ext cx="2614060" cy="3293716"/>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4292" y="371457"/>
            <a:ext cx="6696744" cy="5343147"/>
          </a:xfrm>
          <a:prstGeom prst="rect">
            <a:avLst/>
          </a:prstGeom>
        </p:spPr>
      </p:pic>
    </p:spTree>
    <p:extLst>
      <p:ext uri="{BB962C8B-B14F-4D97-AF65-F5344CB8AC3E}">
        <p14:creationId xmlns:p14="http://schemas.microsoft.com/office/powerpoint/2010/main" val="86151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6958508" y="0"/>
            <a:ext cx="5040560" cy="4680520"/>
          </a:xfrm>
        </p:spPr>
        <p:txBody>
          <a:bodyPr/>
          <a:lstStyle/>
          <a:p>
            <a:r>
              <a:rPr lang="zh-TW" altLang="en-US" dirty="0" smtClean="0">
                <a:latin typeface="Microsoft JhengHei" pitchFamily="34" charset="-120"/>
                <a:ea typeface="Microsoft JhengHei" pitchFamily="34" charset="-120"/>
              </a:rPr>
              <a:t>在一個寧靜的午後，</a:t>
            </a:r>
            <a:endParaRPr lang="en-US" altLang="zh-TW" dirty="0" smtClean="0">
              <a:latin typeface="Microsoft JhengHei" pitchFamily="34" charset="-120"/>
              <a:ea typeface="Microsoft JhengHei" pitchFamily="34" charset="-120"/>
            </a:endParaRPr>
          </a:p>
          <a:p>
            <a:r>
              <a:rPr lang="zh-TW" altLang="en-US" dirty="0" smtClean="0">
                <a:latin typeface="Microsoft JhengHei" pitchFamily="34" charset="-120"/>
                <a:ea typeface="Microsoft JhengHei" pitchFamily="34" charset="-120"/>
              </a:rPr>
              <a:t>一群無聊的烏龜，</a:t>
            </a:r>
            <a:endParaRPr lang="en-US" altLang="zh-TW" dirty="0" smtClean="0">
              <a:latin typeface="Microsoft JhengHei" pitchFamily="34" charset="-120"/>
              <a:ea typeface="Microsoft JhengHei" pitchFamily="34" charset="-120"/>
            </a:endParaRPr>
          </a:p>
          <a:p>
            <a:r>
              <a:rPr lang="zh-TW" altLang="en-US" dirty="0" smtClean="0">
                <a:latin typeface="Microsoft JhengHei" pitchFamily="34" charset="-120"/>
                <a:ea typeface="Microsoft JhengHei" pitchFamily="34" charset="-120"/>
              </a:rPr>
              <a:t>打算玩烏龜疊疊樂，</a:t>
            </a:r>
            <a:endParaRPr lang="en-US" altLang="zh-TW" dirty="0" smtClean="0">
              <a:latin typeface="Microsoft JhengHei" pitchFamily="34" charset="-120"/>
              <a:ea typeface="Microsoft JhengHei" pitchFamily="34" charset="-120"/>
            </a:endParaRPr>
          </a:p>
          <a:p>
            <a:r>
              <a:rPr lang="zh-TW" altLang="en-US" dirty="0" smtClean="0">
                <a:latin typeface="Microsoft JhengHei" pitchFamily="34" charset="-120"/>
                <a:ea typeface="Microsoft JhengHei" pitchFamily="34" charset="-120"/>
              </a:rPr>
              <a:t>想挑戰看看</a:t>
            </a:r>
            <a:r>
              <a:rPr lang="zh-TW" altLang="en-US" dirty="0">
                <a:latin typeface="Microsoft JhengHei" pitchFamily="34" charset="-120"/>
                <a:ea typeface="Microsoft JhengHei" pitchFamily="34" charset="-120"/>
              </a:rPr>
              <a:t>最高能疊多高？</a:t>
            </a:r>
            <a:endParaRPr lang="en-US" altLang="zh-TW" dirty="0">
              <a:latin typeface="Microsoft JhengHei" pitchFamily="34" charset="-120"/>
              <a:ea typeface="Microsoft JhengHei" pitchFamily="34" charset="-120"/>
            </a:endParaRPr>
          </a:p>
          <a:p>
            <a:r>
              <a:rPr lang="zh-TW" altLang="en-US" dirty="0" smtClean="0">
                <a:latin typeface="Microsoft JhengHei" pitchFamily="34" charset="-120"/>
                <a:ea typeface="Microsoft JhengHei" pitchFamily="34" charset="-120"/>
              </a:rPr>
              <a:t>可是由於害怕最下面烏龜承受不住被壓成烏龜醬，</a:t>
            </a:r>
            <a:endParaRPr lang="en-US" altLang="zh-TW" dirty="0" smtClean="0">
              <a:latin typeface="Microsoft JhengHei" pitchFamily="34" charset="-120"/>
              <a:ea typeface="Microsoft JhengHei" pitchFamily="34" charset="-120"/>
            </a:endParaRPr>
          </a:p>
          <a:p>
            <a:r>
              <a:rPr lang="zh-TW" altLang="en-US" dirty="0" smtClean="0">
                <a:latin typeface="Microsoft JhengHei" pitchFamily="34" charset="-120"/>
                <a:ea typeface="Microsoft JhengHei" pitchFamily="34" charset="-120"/>
              </a:rPr>
              <a:t>於是想尋求大家的幫助，</a:t>
            </a:r>
            <a:endParaRPr lang="en-US" altLang="zh-TW" dirty="0" smtClean="0">
              <a:latin typeface="Microsoft JhengHei" pitchFamily="34" charset="-120"/>
              <a:ea typeface="Microsoft JhengHei" pitchFamily="34" charset="-120"/>
            </a:endParaRPr>
          </a:p>
          <a:p>
            <a:endParaRPr lang="en-US" altLang="zh-TW" dirty="0" smtClean="0">
              <a:latin typeface="Microsoft JhengHei" pitchFamily="34" charset="-120"/>
              <a:ea typeface="Microsoft JhengHei" pitchFamily="34" charset="-120"/>
            </a:endParaRPr>
          </a:p>
          <a:p>
            <a:r>
              <a:rPr lang="zh-TW" altLang="en-US" dirty="0">
                <a:latin typeface="Microsoft JhengHei" pitchFamily="34" charset="-120"/>
                <a:ea typeface="Microsoft JhengHei" pitchFamily="34" charset="-120"/>
              </a:rPr>
              <a:t>他們</a:t>
            </a:r>
            <a:r>
              <a:rPr lang="zh-TW" altLang="en-US" dirty="0" smtClean="0">
                <a:latin typeface="Microsoft JhengHei" pitchFamily="34" charset="-120"/>
                <a:ea typeface="Microsoft JhengHei" pitchFamily="34" charset="-120"/>
              </a:rPr>
              <a:t>有著各自</a:t>
            </a:r>
            <a:r>
              <a:rPr lang="zh-TW" altLang="en-US" dirty="0">
                <a:latin typeface="Microsoft JhengHei" pitchFamily="34" charset="-120"/>
                <a:ea typeface="Microsoft JhengHei" pitchFamily="34" charset="-120"/>
              </a:rPr>
              <a:t>不同的</a:t>
            </a:r>
            <a:r>
              <a:rPr lang="en-US" altLang="zh-TW" dirty="0">
                <a:latin typeface="Microsoft JhengHei" pitchFamily="34" charset="-120"/>
                <a:ea typeface="Microsoft JhengHei" pitchFamily="34" charset="-120"/>
              </a:rPr>
              <a:t>( </a:t>
            </a:r>
            <a:r>
              <a:rPr lang="zh-TW" altLang="en-US" dirty="0">
                <a:solidFill>
                  <a:srgbClr val="FF0000"/>
                </a:solidFill>
                <a:latin typeface="Microsoft JhengHei" pitchFamily="34" charset="-120"/>
                <a:ea typeface="Microsoft JhengHei" pitchFamily="34" charset="-120"/>
              </a:rPr>
              <a:t>重量 </a:t>
            </a:r>
            <a:r>
              <a:rPr lang="en-US" altLang="zh-TW" dirty="0">
                <a:solidFill>
                  <a:srgbClr val="FF0000"/>
                </a:solidFill>
                <a:latin typeface="Microsoft JhengHei" pitchFamily="34" charset="-120"/>
                <a:ea typeface="Microsoft JhengHei" pitchFamily="34" charset="-120"/>
              </a:rPr>
              <a:t>, </a:t>
            </a:r>
            <a:r>
              <a:rPr lang="zh-TW" altLang="en-US" dirty="0">
                <a:solidFill>
                  <a:srgbClr val="FF0000"/>
                </a:solidFill>
                <a:latin typeface="Microsoft JhengHei" pitchFamily="34" charset="-120"/>
                <a:ea typeface="Microsoft JhengHei" pitchFamily="34" charset="-120"/>
              </a:rPr>
              <a:t>力量 </a:t>
            </a:r>
            <a:r>
              <a:rPr lang="en-US" altLang="zh-TW" dirty="0">
                <a:latin typeface="Microsoft JhengHei" pitchFamily="34" charset="-120"/>
                <a:ea typeface="Microsoft JhengHei" pitchFamily="34" charset="-120"/>
              </a:rPr>
              <a:t>)</a:t>
            </a:r>
            <a:r>
              <a:rPr lang="zh-TW" altLang="en-US" dirty="0">
                <a:latin typeface="Microsoft JhengHei" pitchFamily="34" charset="-120"/>
                <a:ea typeface="Microsoft JhengHei" pitchFamily="34" charset="-120"/>
              </a:rPr>
              <a:t>，</a:t>
            </a:r>
            <a:endParaRPr lang="en-US" altLang="zh-TW" dirty="0">
              <a:latin typeface="Microsoft JhengHei" pitchFamily="34" charset="-120"/>
              <a:ea typeface="Microsoft JhengHei" pitchFamily="34" charset="-120"/>
            </a:endParaRPr>
          </a:p>
          <a:p>
            <a:r>
              <a:rPr lang="zh-TW" altLang="en-US" dirty="0" smtClean="0">
                <a:latin typeface="Microsoft JhengHei" pitchFamily="34" charset="-120"/>
                <a:ea typeface="Microsoft JhengHei" pitchFamily="34" charset="-120"/>
              </a:rPr>
              <a:t>請幫他們求出</a:t>
            </a:r>
            <a:r>
              <a:rPr lang="zh-TW" altLang="en-US" dirty="0" smtClean="0">
                <a:solidFill>
                  <a:srgbClr val="FF0000"/>
                </a:solidFill>
                <a:latin typeface="Microsoft JhengHei" pitchFamily="34" charset="-120"/>
                <a:ea typeface="Microsoft JhengHei" pitchFamily="34" charset="-120"/>
              </a:rPr>
              <a:t>最高能疊多高</a:t>
            </a:r>
            <a:r>
              <a:rPr lang="en-US" altLang="zh-TW" dirty="0" smtClean="0">
                <a:solidFill>
                  <a:srgbClr val="FF0000"/>
                </a:solidFill>
                <a:latin typeface="Microsoft JhengHei" pitchFamily="34" charset="-120"/>
                <a:ea typeface="Microsoft JhengHei" pitchFamily="34" charset="-120"/>
              </a:rPr>
              <a:t>?</a:t>
            </a:r>
            <a:endParaRPr lang="zh-TW" dirty="0">
              <a:solidFill>
                <a:srgbClr val="FF0000"/>
              </a:solidFill>
              <a:latin typeface="Microsoft JhengHei" pitchFamily="34" charset="-120"/>
              <a:ea typeface="Microsoft JhengHei" pitchFamily="34" charset="-120"/>
            </a:endParaRP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764" y="620688"/>
            <a:ext cx="6420345" cy="4824536"/>
          </a:xfrm>
          <a:prstGeom prst="rect">
            <a:avLst/>
          </a:prstGeom>
        </p:spPr>
      </p:pic>
    </p:spTree>
    <p:extLst>
      <p:ext uri="{BB962C8B-B14F-4D97-AF65-F5344CB8AC3E}">
        <p14:creationId xmlns:p14="http://schemas.microsoft.com/office/powerpoint/2010/main" val="1085444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7174532" y="620494"/>
            <a:ext cx="4572000" cy="5040754"/>
          </a:xfrm>
        </p:spPr>
        <p:txBody>
          <a:bodyPr>
            <a:normAutofit lnSpcReduction="10000"/>
          </a:bodyPr>
          <a:lstStyle/>
          <a:p>
            <a:r>
              <a:rPr lang="zh-TW" altLang="en-US" sz="3200" dirty="0" smtClean="0">
                <a:latin typeface="Microsoft JhengHei" pitchFamily="34" charset="-120"/>
                <a:ea typeface="Microsoft JhengHei" pitchFamily="34" charset="-120"/>
              </a:rPr>
              <a:t>問題簡化</a:t>
            </a:r>
            <a:endParaRPr lang="en-US" altLang="zh-TW" sz="3200" dirty="0" smtClean="0">
              <a:latin typeface="Microsoft JhengHei" pitchFamily="34" charset="-120"/>
              <a:ea typeface="Microsoft JhengHei" pitchFamily="34" charset="-120"/>
            </a:endParaRPr>
          </a:p>
          <a:p>
            <a:endParaRPr lang="en-US" altLang="zh-TW" dirty="0" smtClean="0">
              <a:latin typeface="Microsoft JhengHei" pitchFamily="34" charset="-120"/>
              <a:ea typeface="Microsoft JhengHei" pitchFamily="34" charset="-120"/>
            </a:endParaRPr>
          </a:p>
          <a:p>
            <a:r>
              <a:rPr lang="en-US" altLang="zh-TW" dirty="0" smtClean="0">
                <a:latin typeface="Microsoft JhengHei" pitchFamily="34" charset="-120"/>
                <a:ea typeface="Microsoft JhengHei" pitchFamily="34" charset="-120"/>
              </a:rPr>
              <a:t/>
            </a:r>
            <a:br>
              <a:rPr lang="en-US" altLang="zh-TW" dirty="0" smtClean="0">
                <a:latin typeface="Microsoft JhengHei" pitchFamily="34" charset="-120"/>
                <a:ea typeface="Microsoft JhengHei" pitchFamily="34" charset="-120"/>
              </a:rPr>
            </a:br>
            <a:r>
              <a:rPr lang="zh-TW" altLang="en-US" dirty="0" smtClean="0">
                <a:latin typeface="Microsoft JhengHei" pitchFamily="34" charset="-120"/>
                <a:ea typeface="Microsoft JhengHei" pitchFamily="34" charset="-120"/>
              </a:rPr>
              <a:t>一群烏龜都有各自不同的</a:t>
            </a:r>
            <a:endParaRPr lang="en-US" altLang="zh-TW" dirty="0" smtClean="0">
              <a:latin typeface="Microsoft JhengHei" pitchFamily="34" charset="-120"/>
              <a:ea typeface="Microsoft JhengHei" pitchFamily="34" charset="-120"/>
            </a:endParaRPr>
          </a:p>
          <a:p>
            <a:r>
              <a:rPr lang="en-US" altLang="zh-TW" dirty="0" smtClean="0">
                <a:latin typeface="Microsoft JhengHei" pitchFamily="34" charset="-120"/>
                <a:ea typeface="Microsoft JhengHei" pitchFamily="34" charset="-120"/>
              </a:rPr>
              <a:t> </a:t>
            </a:r>
          </a:p>
          <a:p>
            <a:r>
              <a:rPr lang="en-US" altLang="zh-TW" dirty="0" smtClean="0">
                <a:latin typeface="Microsoft JhengHei" pitchFamily="34" charset="-120"/>
                <a:ea typeface="Microsoft JhengHei" pitchFamily="34" charset="-120"/>
              </a:rPr>
              <a:t>Weight     </a:t>
            </a:r>
            <a:r>
              <a:rPr lang="zh-TW" altLang="en-US" b="1" dirty="0" smtClean="0">
                <a:solidFill>
                  <a:srgbClr val="FF0000"/>
                </a:solidFill>
                <a:latin typeface="Microsoft JhengHei" pitchFamily="34" charset="-120"/>
                <a:ea typeface="Microsoft JhengHei" pitchFamily="34" charset="-120"/>
              </a:rPr>
              <a:t>重量 </a:t>
            </a:r>
            <a:r>
              <a:rPr lang="en-US" altLang="zh-TW" b="1" dirty="0" smtClean="0">
                <a:solidFill>
                  <a:srgbClr val="FF0000"/>
                </a:solidFill>
                <a:latin typeface="Microsoft JhengHei" pitchFamily="34" charset="-120"/>
                <a:ea typeface="Microsoft JhengHei" pitchFamily="34" charset="-120"/>
              </a:rPr>
              <a:t>(w)</a:t>
            </a:r>
          </a:p>
          <a:p>
            <a:r>
              <a:rPr lang="en-US" altLang="zh-TW" dirty="0" smtClean="0">
                <a:latin typeface="Microsoft JhengHei" pitchFamily="34" charset="-120"/>
                <a:ea typeface="Microsoft JhengHei" pitchFamily="34" charset="-120"/>
              </a:rPr>
              <a:t>Strength   </a:t>
            </a:r>
            <a:r>
              <a:rPr lang="zh-TW" altLang="en-US" b="1" dirty="0" smtClean="0">
                <a:solidFill>
                  <a:srgbClr val="FF0000"/>
                </a:solidFill>
                <a:latin typeface="Microsoft JhengHei" pitchFamily="34" charset="-120"/>
                <a:ea typeface="Microsoft JhengHei" pitchFamily="34" charset="-120"/>
              </a:rPr>
              <a:t>力量 </a:t>
            </a:r>
            <a:r>
              <a:rPr lang="en-US" altLang="zh-TW" b="1" dirty="0" smtClean="0">
                <a:solidFill>
                  <a:srgbClr val="FF0000"/>
                </a:solidFill>
                <a:latin typeface="Microsoft JhengHei" pitchFamily="34" charset="-120"/>
                <a:ea typeface="Microsoft JhengHei" pitchFamily="34" charset="-120"/>
              </a:rPr>
              <a:t>(S)</a:t>
            </a:r>
          </a:p>
          <a:p>
            <a:endParaRPr lang="en-US" altLang="zh-TW" dirty="0" smtClean="0">
              <a:latin typeface="Microsoft JhengHei" pitchFamily="34" charset="-120"/>
              <a:ea typeface="Microsoft JhengHei" pitchFamily="34" charset="-120"/>
            </a:endParaRPr>
          </a:p>
          <a:p>
            <a:r>
              <a:rPr lang="zh-TW" altLang="en-US" dirty="0" smtClean="0">
                <a:latin typeface="Microsoft JhengHei" pitchFamily="34" charset="-120"/>
                <a:ea typeface="Microsoft JhengHei" pitchFamily="34" charset="-120"/>
              </a:rPr>
              <a:t>力量 </a:t>
            </a:r>
            <a:r>
              <a:rPr lang="en-US" altLang="zh-TW" dirty="0" smtClean="0">
                <a:latin typeface="Microsoft JhengHei" pitchFamily="34" charset="-120"/>
                <a:ea typeface="Microsoft JhengHei" pitchFamily="34" charset="-120"/>
              </a:rPr>
              <a:t>= </a:t>
            </a:r>
            <a:r>
              <a:rPr lang="zh-TW" altLang="en-US" dirty="0" smtClean="0">
                <a:latin typeface="Microsoft JhengHei" pitchFamily="34" charset="-120"/>
                <a:ea typeface="Microsoft JhengHei" pitchFamily="34" charset="-120"/>
              </a:rPr>
              <a:t>可以承受的重量</a:t>
            </a:r>
            <a:endParaRPr lang="en-US" altLang="zh-TW" dirty="0" smtClean="0">
              <a:latin typeface="Microsoft JhengHei" pitchFamily="34" charset="-120"/>
              <a:ea typeface="Microsoft JhengHei" pitchFamily="34" charset="-120"/>
            </a:endParaRPr>
          </a:p>
          <a:p>
            <a:r>
              <a:rPr lang="en-US" altLang="zh-TW" dirty="0" smtClean="0">
                <a:latin typeface="Microsoft JhengHei" pitchFamily="34" charset="-120"/>
                <a:ea typeface="Microsoft JhengHei" pitchFamily="34" charset="-120"/>
              </a:rPr>
              <a:t>(</a:t>
            </a:r>
            <a:r>
              <a:rPr lang="zh-TW" altLang="en-US" dirty="0" smtClean="0">
                <a:latin typeface="Microsoft JhengHei" pitchFamily="34" charset="-120"/>
                <a:ea typeface="Microsoft JhengHei" pitchFamily="34" charset="-120"/>
              </a:rPr>
              <a:t>包括自己的重量</a:t>
            </a:r>
            <a:r>
              <a:rPr lang="en-US" altLang="zh-TW" dirty="0" smtClean="0">
                <a:latin typeface="Microsoft JhengHei" pitchFamily="34" charset="-120"/>
                <a:ea typeface="Microsoft JhengHei" pitchFamily="34" charset="-120"/>
              </a:rPr>
              <a:t>)</a:t>
            </a:r>
          </a:p>
          <a:p>
            <a:r>
              <a:rPr lang="en-US" altLang="zh-TW" dirty="0" smtClean="0">
                <a:latin typeface="Microsoft JhengHei" pitchFamily="34" charset="-120"/>
                <a:ea typeface="Microsoft JhengHei" pitchFamily="34" charset="-120"/>
              </a:rPr>
              <a:t>Ex.</a:t>
            </a:r>
            <a:r>
              <a:rPr lang="zh-TW" altLang="en-US" dirty="0" smtClean="0">
                <a:latin typeface="Microsoft JhengHei" pitchFamily="34" charset="-120"/>
                <a:ea typeface="Microsoft JhengHei" pitchFamily="34" charset="-120"/>
              </a:rPr>
              <a:t>重量</a:t>
            </a:r>
            <a:r>
              <a:rPr lang="en-US" altLang="zh-TW" dirty="0" smtClean="0">
                <a:latin typeface="Microsoft JhengHei" pitchFamily="34" charset="-120"/>
                <a:ea typeface="Microsoft JhengHei" pitchFamily="34" charset="-120"/>
              </a:rPr>
              <a:t>4 </a:t>
            </a:r>
            <a:r>
              <a:rPr lang="zh-TW" altLang="en-US" dirty="0" smtClean="0">
                <a:latin typeface="Microsoft JhengHei" pitchFamily="34" charset="-120"/>
                <a:ea typeface="Microsoft JhengHei" pitchFamily="34" charset="-120"/>
              </a:rPr>
              <a:t>力量</a:t>
            </a:r>
            <a:r>
              <a:rPr lang="en-US" altLang="zh-TW" dirty="0" smtClean="0">
                <a:latin typeface="Microsoft JhengHei" pitchFamily="34" charset="-120"/>
                <a:ea typeface="Microsoft JhengHei" pitchFamily="34" charset="-120"/>
              </a:rPr>
              <a:t>10 </a:t>
            </a:r>
          </a:p>
          <a:p>
            <a:r>
              <a:rPr lang="zh-TW" altLang="en-US" dirty="0" smtClean="0">
                <a:latin typeface="Microsoft JhengHei" pitchFamily="34" charset="-120"/>
                <a:ea typeface="Microsoft JhengHei" pitchFamily="34" charset="-120"/>
              </a:rPr>
              <a:t>則最多只能在支撐重量</a:t>
            </a:r>
            <a:r>
              <a:rPr lang="en-US" altLang="zh-TW" dirty="0" smtClean="0">
                <a:latin typeface="Microsoft JhengHei" pitchFamily="34" charset="-120"/>
                <a:ea typeface="Microsoft JhengHei" pitchFamily="34" charset="-120"/>
              </a:rPr>
              <a:t>6</a:t>
            </a:r>
          </a:p>
          <a:p>
            <a:endParaRPr lang="en-US" altLang="zh-TW" dirty="0" smtClean="0">
              <a:latin typeface="Microsoft JhengHei" pitchFamily="34" charset="-120"/>
              <a:ea typeface="Microsoft JhengHei" pitchFamily="34" charset="-120"/>
            </a:endParaRPr>
          </a:p>
          <a:p>
            <a:r>
              <a:rPr lang="zh-TW" altLang="en-US" dirty="0" smtClean="0">
                <a:latin typeface="Microsoft JhengHei" pitchFamily="34" charset="-120"/>
                <a:ea typeface="Microsoft JhengHei" pitchFamily="34" charset="-120"/>
              </a:rPr>
              <a:t>給你一群烏龜的資料</a:t>
            </a:r>
            <a:endParaRPr lang="en-US" altLang="zh-TW" dirty="0" smtClean="0">
              <a:latin typeface="Microsoft JhengHei" pitchFamily="34" charset="-120"/>
              <a:ea typeface="Microsoft JhengHei" pitchFamily="34" charset="-120"/>
            </a:endParaRPr>
          </a:p>
          <a:p>
            <a:r>
              <a:rPr lang="zh-TW" altLang="en-US" dirty="0" smtClean="0">
                <a:latin typeface="Microsoft JhengHei" pitchFamily="34" charset="-120"/>
                <a:ea typeface="Microsoft JhengHei" pitchFamily="34" charset="-120"/>
              </a:rPr>
              <a:t>該如何求出烏龜</a:t>
            </a:r>
            <a:r>
              <a:rPr lang="zh-TW" altLang="en-US" dirty="0">
                <a:latin typeface="Microsoft JhengHei" pitchFamily="34" charset="-120"/>
                <a:ea typeface="Microsoft JhengHei" pitchFamily="34" charset="-120"/>
              </a:rPr>
              <a:t>最多</a:t>
            </a:r>
            <a:r>
              <a:rPr lang="zh-TW" altLang="en-US" dirty="0" smtClean="0">
                <a:latin typeface="Microsoft JhengHei" pitchFamily="34" charset="-120"/>
                <a:ea typeface="Microsoft JhengHei" pitchFamily="34" charset="-120"/>
              </a:rPr>
              <a:t>能</a:t>
            </a:r>
            <a:r>
              <a:rPr lang="zh-TW" altLang="en-US" dirty="0">
                <a:latin typeface="Microsoft JhengHei" pitchFamily="34" charset="-120"/>
                <a:ea typeface="Microsoft JhengHei" pitchFamily="34" charset="-120"/>
              </a:rPr>
              <a:t>疊</a:t>
            </a:r>
            <a:r>
              <a:rPr lang="zh-TW" altLang="en-US" dirty="0" smtClean="0">
                <a:latin typeface="Microsoft JhengHei" pitchFamily="34" charset="-120"/>
                <a:ea typeface="Microsoft JhengHei" pitchFamily="34" charset="-120"/>
              </a:rPr>
              <a:t>多高？</a:t>
            </a:r>
            <a:endParaRPr lang="zh-TW" dirty="0">
              <a:latin typeface="Microsoft JhengHei" pitchFamily="34" charset="-120"/>
              <a:ea typeface="Microsoft JhengHei" pitchFamily="34" charset="-120"/>
            </a:endParaRP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764" y="620688"/>
            <a:ext cx="6420345" cy="4824536"/>
          </a:xfrm>
          <a:prstGeom prst="rect">
            <a:avLst/>
          </a:prstGeom>
        </p:spPr>
      </p:pic>
    </p:spTree>
    <p:extLst>
      <p:ext uri="{BB962C8B-B14F-4D97-AF65-F5344CB8AC3E}">
        <p14:creationId xmlns:p14="http://schemas.microsoft.com/office/powerpoint/2010/main" val="2761507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type="title"/>
          </p:nvPr>
        </p:nvSpPr>
        <p:spPr bwMode="auto">
          <a:xfrm>
            <a:off x="693812" y="545416"/>
            <a:ext cx="604849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00000"/>
              </a:lnSpc>
              <a:spcAft>
                <a:spcPct val="0"/>
              </a:spcAft>
              <a:buFontTx/>
              <a:buChar char="•"/>
            </a:pPr>
            <a:r>
              <a:rPr kumimoji="0" lang="zh-TW" altLang="en-US" sz="4000" b="0" i="0" u="none" strike="noStrike" cap="none" normalizeH="0" baseline="0" dirty="0" smtClean="0">
                <a:ln>
                  <a:noFill/>
                </a:ln>
                <a:solidFill>
                  <a:schemeClr val="tx1"/>
                </a:solidFill>
                <a:effectLst/>
                <a:latin typeface="Arial" panose="020B0604020202020204" pitchFamily="34" charset="0"/>
              </a:rPr>
              <a:t>該怎麼疊？從哪裡</a:t>
            </a:r>
            <a:r>
              <a:rPr lang="zh-TW" altLang="en-US" sz="4000" dirty="0">
                <a:latin typeface="Arial" panose="020B0604020202020204" pitchFamily="34" charset="0"/>
              </a:rPr>
              <a:t>疊</a:t>
            </a:r>
            <a:r>
              <a:rPr kumimoji="0" lang="zh-TW" altLang="en-US" sz="4000" b="0" i="0" u="none" strike="noStrike" cap="none" normalizeH="0" baseline="0" dirty="0" smtClean="0">
                <a:ln>
                  <a:noFill/>
                </a:ln>
                <a:solidFill>
                  <a:schemeClr val="tx1"/>
                </a:solidFill>
                <a:effectLst/>
                <a:latin typeface="Arial" panose="020B0604020202020204" pitchFamily="34" charset="0"/>
              </a:rPr>
              <a:t>？</a:t>
            </a:r>
            <a:r>
              <a:rPr kumimoji="0" lang="en-US" altLang="zh-TW" sz="4000" b="0" i="0" u="none" strike="noStrike" cap="none" normalizeH="0" baseline="0" dirty="0" smtClean="0">
                <a:ln>
                  <a:noFill/>
                </a:ln>
                <a:solidFill>
                  <a:schemeClr val="tx1"/>
                </a:solidFill>
                <a:effectLst/>
                <a:latin typeface="Arial" panose="020B0604020202020204" pitchFamily="34" charset="0"/>
              </a:rPr>
              <a:t/>
            </a:r>
            <a:br>
              <a:rPr kumimoji="0" lang="en-US" altLang="zh-TW" sz="4000" b="0" i="0" u="none" strike="noStrike" cap="none" normalizeH="0" baseline="0" dirty="0" smtClean="0">
                <a:ln>
                  <a:noFill/>
                </a:ln>
                <a:solidFill>
                  <a:schemeClr val="tx1"/>
                </a:solidFill>
                <a:effectLst/>
                <a:latin typeface="Arial" panose="020B0604020202020204" pitchFamily="34" charset="0"/>
              </a:rPr>
            </a:br>
            <a:r>
              <a:rPr kumimoji="0" lang="en-US" altLang="zh-TW" sz="4000" b="0" i="0" u="none" strike="noStrike" cap="none" normalizeH="0" baseline="0" dirty="0" smtClean="0">
                <a:ln>
                  <a:noFill/>
                </a:ln>
                <a:solidFill>
                  <a:schemeClr val="tx1"/>
                </a:solidFill>
                <a:effectLst/>
                <a:latin typeface="Arial" panose="020B0604020202020204" pitchFamily="34" charset="0"/>
              </a:rPr>
              <a:t/>
            </a:r>
            <a:br>
              <a:rPr kumimoji="0" lang="en-US" altLang="zh-TW" sz="4000" b="0" i="0" u="none" strike="noStrike" cap="none" normalizeH="0" baseline="0" dirty="0" smtClean="0">
                <a:ln>
                  <a:noFill/>
                </a:ln>
                <a:solidFill>
                  <a:schemeClr val="tx1"/>
                </a:solidFill>
                <a:effectLst/>
                <a:latin typeface="Arial" panose="020B0604020202020204" pitchFamily="34" charset="0"/>
              </a:rPr>
            </a:br>
            <a:r>
              <a:rPr lang="en-US" altLang="zh-TW" sz="4000" dirty="0">
                <a:latin typeface="Arial" panose="020B0604020202020204" pitchFamily="34" charset="0"/>
              </a:rPr>
              <a:t/>
            </a:r>
            <a:br>
              <a:rPr lang="en-US" altLang="zh-TW" sz="4000" dirty="0">
                <a:latin typeface="Arial" panose="020B0604020202020204" pitchFamily="34" charset="0"/>
              </a:rPr>
            </a:br>
            <a:r>
              <a:rPr lang="zh-TW" altLang="en-US" sz="3600" dirty="0" smtClean="0">
                <a:solidFill>
                  <a:srgbClr val="FF0000"/>
                </a:solidFill>
                <a:latin typeface="Arial" panose="020B0604020202020204" pitchFamily="34" charset="0"/>
              </a:rPr>
              <a:t>重量</a:t>
            </a:r>
            <a:r>
              <a:rPr lang="en-US" altLang="zh-TW" sz="3600" dirty="0" smtClean="0">
                <a:solidFill>
                  <a:srgbClr val="FF0000"/>
                </a:solidFill>
                <a:latin typeface="Arial" panose="020B0604020202020204" pitchFamily="34" charset="0"/>
              </a:rPr>
              <a:t>?</a:t>
            </a:r>
            <a:br>
              <a:rPr lang="en-US" altLang="zh-TW" sz="3600" dirty="0" smtClean="0">
                <a:solidFill>
                  <a:srgbClr val="FF0000"/>
                </a:solidFill>
                <a:latin typeface="Arial" panose="020B0604020202020204" pitchFamily="34" charset="0"/>
              </a:rPr>
            </a:br>
            <a:r>
              <a:rPr lang="en-US" altLang="zh-TW" sz="3600" dirty="0">
                <a:solidFill>
                  <a:srgbClr val="FF0000"/>
                </a:solidFill>
                <a:latin typeface="Arial" panose="020B0604020202020204" pitchFamily="34" charset="0"/>
              </a:rPr>
              <a:t/>
            </a:r>
            <a:br>
              <a:rPr lang="en-US" altLang="zh-TW" sz="3600" dirty="0">
                <a:solidFill>
                  <a:srgbClr val="FF0000"/>
                </a:solidFill>
                <a:latin typeface="Arial" panose="020B0604020202020204" pitchFamily="34" charset="0"/>
              </a:rPr>
            </a:br>
            <a:r>
              <a:rPr lang="zh-TW" altLang="en-US" sz="3600" dirty="0">
                <a:solidFill>
                  <a:srgbClr val="FF0000"/>
                </a:solidFill>
                <a:latin typeface="Arial" panose="020B0604020202020204" pitchFamily="34" charset="0"/>
              </a:rPr>
              <a:t>力量</a:t>
            </a:r>
            <a:r>
              <a:rPr lang="en-US" altLang="zh-TW" sz="3600" dirty="0">
                <a:solidFill>
                  <a:srgbClr val="FF0000"/>
                </a:solidFill>
                <a:latin typeface="Arial" panose="020B0604020202020204" pitchFamily="34" charset="0"/>
              </a:rPr>
              <a:t>?</a:t>
            </a:r>
            <a:r>
              <a:rPr lang="en-US" altLang="zh-TW" sz="3600" dirty="0" smtClean="0">
                <a:solidFill>
                  <a:srgbClr val="FF0000"/>
                </a:solidFill>
                <a:latin typeface="Arial" panose="020B0604020202020204" pitchFamily="34" charset="0"/>
              </a:rPr>
              <a:t/>
            </a:r>
            <a:br>
              <a:rPr lang="en-US" altLang="zh-TW" sz="3600" dirty="0" smtClean="0">
                <a:solidFill>
                  <a:srgbClr val="FF0000"/>
                </a:solidFill>
                <a:latin typeface="Arial" panose="020B0604020202020204" pitchFamily="34" charset="0"/>
              </a:rPr>
            </a:br>
            <a:r>
              <a:rPr lang="en-US" altLang="zh-TW" sz="3600" dirty="0" smtClean="0">
                <a:solidFill>
                  <a:srgbClr val="FF0000"/>
                </a:solidFill>
                <a:latin typeface="Arial" panose="020B0604020202020204" pitchFamily="34" charset="0"/>
              </a:rPr>
              <a:t/>
            </a:r>
            <a:br>
              <a:rPr lang="en-US" altLang="zh-TW" sz="3600" dirty="0" smtClean="0">
                <a:solidFill>
                  <a:srgbClr val="FF0000"/>
                </a:solidFill>
                <a:latin typeface="Arial" panose="020B0604020202020204" pitchFamily="34" charset="0"/>
              </a:rPr>
            </a:br>
            <a:r>
              <a:rPr lang="zh-TW" altLang="en-US" sz="3600" dirty="0">
                <a:solidFill>
                  <a:srgbClr val="FF0000"/>
                </a:solidFill>
                <a:latin typeface="Arial" panose="020B0604020202020204" pitchFamily="34" charset="0"/>
              </a:rPr>
              <a:t>承</a:t>
            </a:r>
            <a:r>
              <a:rPr lang="zh-TW" altLang="en-US" sz="3600" dirty="0" smtClean="0">
                <a:solidFill>
                  <a:srgbClr val="FF0000"/>
                </a:solidFill>
                <a:latin typeface="Arial" panose="020B0604020202020204" pitchFamily="34" charset="0"/>
              </a:rPr>
              <a:t>重量</a:t>
            </a:r>
            <a:r>
              <a:rPr lang="en-US" altLang="zh-TW" sz="3600" dirty="0" smtClean="0">
                <a:solidFill>
                  <a:srgbClr val="FF0000"/>
                </a:solidFill>
                <a:latin typeface="Arial" panose="020B0604020202020204" pitchFamily="34" charset="0"/>
              </a:rPr>
              <a:t>?</a:t>
            </a:r>
            <a:r>
              <a:rPr lang="zh-TW" altLang="en-US" sz="3600" dirty="0" smtClean="0">
                <a:solidFill>
                  <a:srgbClr val="FF0000"/>
                </a:solidFill>
                <a:latin typeface="Arial" panose="020B0604020202020204" pitchFamily="34" charset="0"/>
              </a:rPr>
              <a:t>（力量</a:t>
            </a:r>
            <a:r>
              <a:rPr lang="en-US" altLang="zh-TW" sz="3600" dirty="0" smtClean="0">
                <a:solidFill>
                  <a:srgbClr val="FF0000"/>
                </a:solidFill>
                <a:latin typeface="Arial" panose="020B0604020202020204" pitchFamily="34" charset="0"/>
              </a:rPr>
              <a:t>-</a:t>
            </a:r>
            <a:r>
              <a:rPr lang="zh-TW" altLang="en-US" sz="3600" dirty="0" smtClean="0">
                <a:solidFill>
                  <a:srgbClr val="FF0000"/>
                </a:solidFill>
                <a:latin typeface="Arial" panose="020B0604020202020204" pitchFamily="34" charset="0"/>
              </a:rPr>
              <a:t>自己的重）</a:t>
            </a:r>
            <a:r>
              <a:rPr lang="en-US" altLang="zh-TW" sz="3600" dirty="0" smtClean="0">
                <a:solidFill>
                  <a:srgbClr val="FF0000"/>
                </a:solidFill>
                <a:latin typeface="Arial" panose="020B0604020202020204" pitchFamily="34" charset="0"/>
              </a:rPr>
              <a:t/>
            </a:r>
            <a:br>
              <a:rPr lang="en-US" altLang="zh-TW" sz="3600" dirty="0" smtClean="0">
                <a:solidFill>
                  <a:srgbClr val="FF0000"/>
                </a:solidFill>
                <a:latin typeface="Arial" panose="020B0604020202020204" pitchFamily="34" charset="0"/>
              </a:rPr>
            </a:br>
            <a:endParaRPr kumimoji="0" lang="zh-TW" altLang="zh-TW" sz="3600" b="0" i="0" u="none" strike="noStrike" cap="none" normalizeH="0" baseline="0" dirty="0" smtClean="0">
              <a:ln>
                <a:noFill/>
              </a:ln>
              <a:solidFill>
                <a:srgbClr val="FF0000"/>
              </a:solidFill>
              <a:effectLst/>
              <a:latin typeface="Arial" panose="020B0604020202020204" pitchFamily="34" charset="0"/>
            </a:endParaRPr>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2724" y="3284984"/>
            <a:ext cx="1905000" cy="2400300"/>
          </a:xfrm>
          <a:prstGeom prst="rect">
            <a:avLst/>
          </a:prstGeom>
        </p:spPr>
      </p:pic>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3661" y="692696"/>
            <a:ext cx="2143125" cy="2143125"/>
          </a:xfrm>
          <a:prstGeom prst="rect">
            <a:avLst/>
          </a:prstGeom>
        </p:spPr>
      </p:pic>
    </p:spTree>
    <p:extLst>
      <p:ext uri="{BB962C8B-B14F-4D97-AF65-F5344CB8AC3E}">
        <p14:creationId xmlns:p14="http://schemas.microsoft.com/office/powerpoint/2010/main" val="113617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type="title"/>
          </p:nvPr>
        </p:nvSpPr>
        <p:spPr bwMode="auto">
          <a:xfrm>
            <a:off x="477788" y="354149"/>
            <a:ext cx="6624736"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00000"/>
              </a:lnSpc>
              <a:spcAft>
                <a:spcPct val="0"/>
              </a:spcAft>
            </a:pPr>
            <a:r>
              <a:rPr lang="en-US" altLang="zh-TW" sz="2400" dirty="0" smtClean="0">
                <a:latin typeface="Arial" panose="020B0604020202020204" pitchFamily="34" charset="0"/>
              </a:rPr>
              <a:t/>
            </a:r>
            <a:br>
              <a:rPr lang="en-US" altLang="zh-TW" sz="2400" dirty="0" smtClean="0">
                <a:latin typeface="Arial" panose="020B0604020202020204" pitchFamily="34" charset="0"/>
              </a:rPr>
            </a:br>
            <a:r>
              <a:rPr lang="en-US" altLang="zh-TW" sz="2400" dirty="0" smtClean="0">
                <a:latin typeface="Arial" panose="020B0604020202020204" pitchFamily="34" charset="0"/>
              </a:rPr>
              <a:t> </a:t>
            </a:r>
            <a:r>
              <a:rPr lang="zh-TW" altLang="en-US" sz="3200" b="1" dirty="0" smtClean="0">
                <a:latin typeface="Arial" panose="020B0604020202020204" pitchFamily="34" charset="0"/>
              </a:rPr>
              <a:t>重量</a:t>
            </a:r>
            <a:r>
              <a:rPr lang="en-US" altLang="zh-TW" sz="2400" dirty="0">
                <a:latin typeface="Arial" panose="020B0604020202020204" pitchFamily="34" charset="0"/>
              </a:rPr>
              <a:t/>
            </a:r>
            <a:br>
              <a:rPr lang="en-US" altLang="zh-TW" sz="2400" dirty="0">
                <a:latin typeface="Arial" panose="020B0604020202020204" pitchFamily="34" charset="0"/>
              </a:rPr>
            </a:br>
            <a:r>
              <a:rPr lang="en-US" altLang="zh-TW" sz="2400" dirty="0" smtClean="0">
                <a:latin typeface="Arial" panose="020B0604020202020204" pitchFamily="34" charset="0"/>
              </a:rPr>
              <a:t/>
            </a:r>
            <a:br>
              <a:rPr lang="en-US" altLang="zh-TW" sz="2400" dirty="0" smtClean="0">
                <a:latin typeface="Arial" panose="020B0604020202020204" pitchFamily="34" charset="0"/>
              </a:rPr>
            </a:br>
            <a:r>
              <a:rPr lang="en-US" altLang="zh-TW" sz="2400" dirty="0" smtClean="0">
                <a:latin typeface="Arial" panose="020B0604020202020204" pitchFamily="34" charset="0"/>
              </a:rPr>
              <a:t/>
            </a:r>
            <a:br>
              <a:rPr lang="en-US" altLang="zh-TW" sz="2400" dirty="0" smtClean="0">
                <a:latin typeface="Arial" panose="020B0604020202020204" pitchFamily="34" charset="0"/>
              </a:rPr>
            </a:br>
            <a:r>
              <a:rPr kumimoji="0" lang="zh-TW" altLang="en-US" sz="2400" b="0" i="0" u="none" strike="noStrike" cap="none" normalizeH="0" baseline="0" dirty="0" smtClean="0">
                <a:ln>
                  <a:noFill/>
                </a:ln>
                <a:solidFill>
                  <a:schemeClr val="tx1"/>
                </a:solidFill>
                <a:effectLst/>
                <a:latin typeface="Arial" panose="020B0604020202020204" pitchFamily="34" charset="0"/>
              </a:rPr>
              <a:t>如果依照</a:t>
            </a:r>
            <a:r>
              <a:rPr kumimoji="0" lang="zh-TW" sz="2400" b="0" i="0" u="none" strike="noStrike" cap="none" normalizeH="0" baseline="0" dirty="0" smtClean="0">
                <a:ln>
                  <a:noFill/>
                </a:ln>
                <a:solidFill>
                  <a:schemeClr val="tx1"/>
                </a:solidFill>
                <a:effectLst/>
                <a:latin typeface="Arial" panose="020B0604020202020204" pitchFamily="34" charset="0"/>
              </a:rPr>
              <a:t>重量</a:t>
            </a:r>
            <a:r>
              <a:rPr kumimoji="0" lang="zh-TW" altLang="en-US" sz="2400" b="0" i="0" u="none" strike="noStrike" cap="none" normalizeH="0" baseline="0" dirty="0" smtClean="0">
                <a:ln>
                  <a:noFill/>
                </a:ln>
                <a:solidFill>
                  <a:schemeClr val="tx1"/>
                </a:solidFill>
                <a:effectLst/>
                <a:latin typeface="Arial" panose="020B0604020202020204" pitchFamily="34" charset="0"/>
              </a:rPr>
              <a:t>做</a:t>
            </a:r>
            <a:r>
              <a:rPr kumimoji="0" lang="en-US" altLang="zh-TW" sz="2400" b="0" i="0" u="none" strike="noStrike" cap="none" normalizeH="0" baseline="0" dirty="0" smtClean="0">
                <a:ln>
                  <a:noFill/>
                </a:ln>
                <a:solidFill>
                  <a:schemeClr val="tx1"/>
                </a:solidFill>
                <a:effectLst/>
                <a:latin typeface="Arial" panose="020B0604020202020204" pitchFamily="34" charset="0"/>
              </a:rPr>
              <a:t>sort</a:t>
            </a:r>
            <a:r>
              <a:rPr kumimoji="0" lang="zh-TW" altLang="en-US" sz="2400" b="0" i="0" u="none" strike="noStrike" cap="none" normalizeH="0" baseline="0" dirty="0" smtClean="0">
                <a:ln>
                  <a:noFill/>
                </a:ln>
                <a:solidFill>
                  <a:schemeClr val="tx1"/>
                </a:solidFill>
                <a:effectLst/>
                <a:latin typeface="Arial" panose="020B0604020202020204" pitchFamily="34" charset="0"/>
              </a:rPr>
              <a:t>排</a:t>
            </a:r>
            <a:r>
              <a:rPr lang="zh-TW" altLang="en-US" sz="2400" dirty="0">
                <a:latin typeface="Arial" panose="020B0604020202020204" pitchFamily="34" charset="0"/>
              </a:rPr>
              <a:t>序</a:t>
            </a:r>
            <a:r>
              <a:rPr kumimoji="0" lang="zh-TW" sz="2400" b="0" i="0" u="none" strike="noStrike" cap="none" normalizeH="0" baseline="0" dirty="0" smtClean="0">
                <a:ln>
                  <a:noFill/>
                </a:ln>
                <a:solidFill>
                  <a:schemeClr val="tx1"/>
                </a:solidFill>
                <a:effectLst/>
                <a:latin typeface="Arial" panose="020B0604020202020204" pitchFamily="34" charset="0"/>
              </a:rPr>
              <a:t>，</a:t>
            </a:r>
            <a:r>
              <a:rPr kumimoji="0" lang="en-US" altLang="zh-TW" sz="2400" b="0" i="0" u="none" strike="noStrike" cap="none" normalizeH="0" baseline="0" dirty="0" smtClean="0">
                <a:ln>
                  <a:noFill/>
                </a:ln>
                <a:solidFill>
                  <a:schemeClr val="tx1"/>
                </a:solidFill>
                <a:effectLst/>
                <a:latin typeface="Arial" panose="020B0604020202020204" pitchFamily="34" charset="0"/>
              </a:rPr>
              <a:t/>
            </a:r>
            <a:br>
              <a:rPr kumimoji="0" lang="en-US" altLang="zh-TW" sz="2400" b="0" i="0" u="none" strike="noStrike" cap="none" normalizeH="0" baseline="0" dirty="0" smtClean="0">
                <a:ln>
                  <a:noFill/>
                </a:ln>
                <a:solidFill>
                  <a:schemeClr val="tx1"/>
                </a:solidFill>
                <a:effectLst/>
                <a:latin typeface="Arial" panose="020B0604020202020204" pitchFamily="34" charset="0"/>
              </a:rPr>
            </a:br>
            <a:r>
              <a:rPr kumimoji="0" lang="en-US" altLang="zh-TW" sz="2400" b="0" i="0" u="none" strike="noStrike" cap="none" normalizeH="0" baseline="0" dirty="0" smtClean="0">
                <a:ln>
                  <a:noFill/>
                </a:ln>
                <a:solidFill>
                  <a:schemeClr val="tx1"/>
                </a:solidFill>
                <a:effectLst/>
                <a:latin typeface="Arial" panose="020B0604020202020204" pitchFamily="34" charset="0"/>
              </a:rPr>
              <a:t/>
            </a:r>
            <a:br>
              <a:rPr kumimoji="0" lang="en-US" altLang="zh-TW" sz="2400" b="0" i="0" u="none" strike="noStrike" cap="none" normalizeH="0" baseline="0" dirty="0" smtClean="0">
                <a:ln>
                  <a:noFill/>
                </a:ln>
                <a:solidFill>
                  <a:schemeClr val="tx1"/>
                </a:solidFill>
                <a:effectLst/>
                <a:latin typeface="Arial" panose="020B0604020202020204" pitchFamily="34" charset="0"/>
              </a:rPr>
            </a:br>
            <a:r>
              <a:rPr kumimoji="0" lang="zh-TW" altLang="en-US" sz="2400" b="0" i="0" u="none" strike="noStrike" cap="none" normalizeH="0" baseline="0" dirty="0" smtClean="0">
                <a:ln>
                  <a:noFill/>
                </a:ln>
                <a:solidFill>
                  <a:schemeClr val="tx1"/>
                </a:solidFill>
                <a:effectLst/>
                <a:latin typeface="Arial" panose="020B0604020202020204" pitchFamily="34" charset="0"/>
              </a:rPr>
              <a:t>重的烏龜放下面</a:t>
            </a:r>
            <a:r>
              <a:rPr kumimoji="0" lang="zh-TW" sz="2400" b="0" i="0" u="none" strike="noStrike" cap="none" normalizeH="0" baseline="0" dirty="0" smtClean="0">
                <a:ln>
                  <a:noFill/>
                </a:ln>
                <a:solidFill>
                  <a:schemeClr val="tx1"/>
                </a:solidFill>
                <a:effectLst/>
                <a:latin typeface="Arial" panose="020B0604020202020204" pitchFamily="34" charset="0"/>
              </a:rPr>
              <a:t>，</a:t>
            </a:r>
            <a:r>
              <a:rPr kumimoji="0" lang="zh-TW" altLang="en-US" sz="2400" b="0" i="0" u="none" strike="noStrike" cap="none" normalizeH="0" baseline="0" dirty="0" smtClean="0">
                <a:ln>
                  <a:noFill/>
                </a:ln>
                <a:solidFill>
                  <a:schemeClr val="tx1"/>
                </a:solidFill>
                <a:effectLst/>
                <a:latin typeface="Arial" panose="020B0604020202020204" pitchFamily="34" charset="0"/>
              </a:rPr>
              <a:t>輕的烏龜放上面，</a:t>
            </a:r>
            <a:r>
              <a:rPr kumimoji="0" lang="en-US" altLang="zh-TW" sz="2400" b="0" i="0" u="none" strike="noStrike" cap="none" normalizeH="0" baseline="0" dirty="0" smtClean="0">
                <a:ln>
                  <a:noFill/>
                </a:ln>
                <a:solidFill>
                  <a:schemeClr val="tx1"/>
                </a:solidFill>
                <a:effectLst/>
                <a:latin typeface="Arial" panose="020B0604020202020204" pitchFamily="34" charset="0"/>
              </a:rPr>
              <a:t/>
            </a:r>
            <a:br>
              <a:rPr kumimoji="0" lang="en-US" altLang="zh-TW" sz="2400" b="0" i="0" u="none" strike="noStrike" cap="none" normalizeH="0" baseline="0" dirty="0" smtClean="0">
                <a:ln>
                  <a:noFill/>
                </a:ln>
                <a:solidFill>
                  <a:schemeClr val="tx1"/>
                </a:solidFill>
                <a:effectLst/>
                <a:latin typeface="Arial" panose="020B0604020202020204" pitchFamily="34" charset="0"/>
              </a:rPr>
            </a:br>
            <a:r>
              <a:rPr lang="en-US" altLang="zh-TW" sz="2400" dirty="0">
                <a:latin typeface="Arial" panose="020B0604020202020204" pitchFamily="34" charset="0"/>
              </a:rPr>
              <a:t/>
            </a:r>
            <a:br>
              <a:rPr lang="en-US" altLang="zh-TW" sz="2400" dirty="0">
                <a:latin typeface="Arial" panose="020B0604020202020204" pitchFamily="34" charset="0"/>
              </a:rPr>
            </a:br>
            <a:r>
              <a:rPr lang="zh-TW" altLang="en-US" sz="2400" dirty="0" smtClean="0">
                <a:latin typeface="Arial" panose="020B0604020202020204" pitchFamily="34" charset="0"/>
              </a:rPr>
              <a:t>這樣可行嗎？</a:t>
            </a:r>
            <a:r>
              <a:rPr kumimoji="0" lang="en-US" altLang="zh-TW" sz="2400" b="0" i="0" u="none" strike="noStrike" cap="none" normalizeH="0" baseline="0" dirty="0" smtClean="0">
                <a:ln>
                  <a:noFill/>
                </a:ln>
                <a:solidFill>
                  <a:schemeClr val="tx1"/>
                </a:solidFill>
                <a:effectLst/>
                <a:latin typeface="Arial" panose="020B0604020202020204" pitchFamily="34" charset="0"/>
              </a:rPr>
              <a:t/>
            </a:r>
            <a:br>
              <a:rPr kumimoji="0" lang="en-US" altLang="zh-TW" sz="2400" b="0" i="0" u="none" strike="noStrike" cap="none" normalizeH="0" baseline="0" dirty="0" smtClean="0">
                <a:ln>
                  <a:noFill/>
                </a:ln>
                <a:solidFill>
                  <a:schemeClr val="tx1"/>
                </a:solidFill>
                <a:effectLst/>
                <a:latin typeface="Arial" panose="020B0604020202020204" pitchFamily="34" charset="0"/>
              </a:rPr>
            </a:br>
            <a:r>
              <a:rPr kumimoji="0" lang="en-US" altLang="zh-TW" sz="2400" b="0" i="0" u="none" strike="noStrike" cap="none" normalizeH="0" baseline="0" dirty="0" smtClean="0">
                <a:ln>
                  <a:noFill/>
                </a:ln>
                <a:solidFill>
                  <a:schemeClr val="tx1"/>
                </a:solidFill>
                <a:effectLst/>
                <a:latin typeface="Arial" panose="020B0604020202020204" pitchFamily="34" charset="0"/>
              </a:rPr>
              <a:t/>
            </a:r>
            <a:br>
              <a:rPr kumimoji="0" lang="en-US" altLang="zh-TW" sz="2400" b="0" i="0" u="none" strike="noStrike" cap="none" normalizeH="0" baseline="0" dirty="0" smtClean="0">
                <a:ln>
                  <a:noFill/>
                </a:ln>
                <a:solidFill>
                  <a:schemeClr val="tx1"/>
                </a:solidFill>
                <a:effectLst/>
                <a:latin typeface="Arial" panose="020B0604020202020204" pitchFamily="34" charset="0"/>
              </a:rPr>
            </a:br>
            <a:r>
              <a:rPr lang="en-US" altLang="zh-TW" sz="2400" dirty="0" smtClean="0">
                <a:latin typeface="Arial" panose="020B0604020202020204" pitchFamily="34" charset="0"/>
              </a:rPr>
              <a:t/>
            </a:r>
            <a:br>
              <a:rPr lang="en-US" altLang="zh-TW" sz="2400" dirty="0" smtClean="0">
                <a:latin typeface="Arial" panose="020B0604020202020204" pitchFamily="34" charset="0"/>
              </a:rPr>
            </a:br>
            <a:r>
              <a:rPr kumimoji="0" lang="zh-TW" sz="2400" b="0" i="0" u="none" strike="noStrike" cap="none" normalizeH="0" baseline="0" dirty="0" smtClean="0">
                <a:ln>
                  <a:noFill/>
                </a:ln>
                <a:solidFill>
                  <a:schemeClr val="tx1"/>
                </a:solidFill>
                <a:effectLst/>
                <a:latin typeface="Arial" panose="020B0604020202020204" pitchFamily="34" charset="0"/>
              </a:rPr>
              <a:t>  </a:t>
            </a:r>
            <a:endParaRPr kumimoji="0" lang="zh-TW" altLang="zh-TW" sz="2400" b="0" i="0" u="none" strike="noStrike" cap="none" normalizeH="0" baseline="0" dirty="0" smtClean="0">
              <a:ln>
                <a:noFill/>
              </a:ln>
              <a:solidFill>
                <a:schemeClr val="tx1"/>
              </a:solidFill>
              <a:effectLst/>
              <a:latin typeface="Arial" panose="020B0604020202020204" pitchFamily="34" charset="0"/>
            </a:endParaRPr>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2724" y="3284984"/>
            <a:ext cx="1905000" cy="2400300"/>
          </a:xfrm>
          <a:prstGeom prst="rect">
            <a:avLst/>
          </a:prstGeom>
        </p:spPr>
      </p:pic>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3661" y="692696"/>
            <a:ext cx="2143125" cy="2143125"/>
          </a:xfrm>
          <a:prstGeom prst="rect">
            <a:avLst/>
          </a:prstGeom>
        </p:spPr>
      </p:pic>
    </p:spTree>
    <p:extLst>
      <p:ext uri="{BB962C8B-B14F-4D97-AF65-F5344CB8AC3E}">
        <p14:creationId xmlns:p14="http://schemas.microsoft.com/office/powerpoint/2010/main" val="1289966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type="title"/>
          </p:nvPr>
        </p:nvSpPr>
        <p:spPr bwMode="auto">
          <a:xfrm>
            <a:off x="405780" y="222607"/>
            <a:ext cx="6624736"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00000"/>
              </a:lnSpc>
              <a:spcAft>
                <a:spcPct val="0"/>
              </a:spcAft>
            </a:pPr>
            <a:r>
              <a:rPr lang="en-US" altLang="zh-TW" sz="2400" dirty="0" smtClean="0">
                <a:latin typeface="Arial" panose="020B0604020202020204" pitchFamily="34" charset="0"/>
              </a:rPr>
              <a:t> </a:t>
            </a:r>
            <a:r>
              <a:rPr lang="zh-TW" altLang="en-US" sz="3200" b="1" dirty="0" smtClean="0">
                <a:latin typeface="Arial" panose="020B0604020202020204" pitchFamily="34" charset="0"/>
              </a:rPr>
              <a:t>重量排序</a:t>
            </a:r>
            <a:r>
              <a:rPr lang="en-US" altLang="zh-TW" sz="2400" dirty="0">
                <a:latin typeface="Arial" panose="020B0604020202020204" pitchFamily="34" charset="0"/>
              </a:rPr>
              <a:t/>
            </a:r>
            <a:br>
              <a:rPr lang="en-US" altLang="zh-TW" sz="2400" dirty="0">
                <a:latin typeface="Arial" panose="020B0604020202020204" pitchFamily="34" charset="0"/>
              </a:rPr>
            </a:br>
            <a:r>
              <a:rPr lang="en-US" altLang="zh-TW" sz="2400" dirty="0" smtClean="0">
                <a:latin typeface="Arial" panose="020B0604020202020204" pitchFamily="34" charset="0"/>
              </a:rPr>
              <a:t/>
            </a:r>
            <a:br>
              <a:rPr lang="en-US" altLang="zh-TW" sz="2400" dirty="0" smtClean="0">
                <a:latin typeface="Arial" panose="020B0604020202020204" pitchFamily="34" charset="0"/>
              </a:rPr>
            </a:br>
            <a:r>
              <a:rPr lang="en-US" altLang="zh-TW" sz="2400" dirty="0">
                <a:latin typeface="Arial" panose="020B0604020202020204" pitchFamily="34" charset="0"/>
              </a:rPr>
              <a:t> </a:t>
            </a:r>
            <a:r>
              <a:rPr lang="zh-TW" altLang="en-US" sz="2400" dirty="0" smtClean="0">
                <a:latin typeface="Arial" panose="020B0604020202020204" pitchFamily="34" charset="0"/>
              </a:rPr>
              <a:t>　　重量</a:t>
            </a:r>
            <a:r>
              <a:rPr lang="en-US" altLang="zh-TW" sz="2400" dirty="0" smtClean="0">
                <a:latin typeface="Arial" panose="020B0604020202020204" pitchFamily="34" charset="0"/>
              </a:rPr>
              <a:t>         </a:t>
            </a:r>
            <a:r>
              <a:rPr lang="zh-TW" altLang="en-US" sz="2400" dirty="0" smtClean="0">
                <a:latin typeface="Arial" panose="020B0604020202020204" pitchFamily="34" charset="0"/>
              </a:rPr>
              <a:t>力量          承重量</a:t>
            </a:r>
            <a:r>
              <a:rPr lang="zh-TW" altLang="zh-TW" sz="2400" dirty="0">
                <a:latin typeface="Arial" panose="020B0604020202020204" pitchFamily="34" charset="0"/>
              </a:rPr>
              <a:t/>
            </a:r>
            <a:br>
              <a:rPr lang="zh-TW" altLang="zh-TW" sz="2400" dirty="0">
                <a:latin typeface="Arial" panose="020B0604020202020204" pitchFamily="34" charset="0"/>
              </a:rPr>
            </a:br>
            <a:r>
              <a:rPr lang="zh-TW" altLang="zh-TW" sz="2400" dirty="0">
                <a:latin typeface="Arial" panose="020B0604020202020204" pitchFamily="34" charset="0"/>
              </a:rPr>
              <a:t>（1）</a:t>
            </a:r>
            <a:r>
              <a:rPr lang="en-US" altLang="zh-TW" sz="2400" dirty="0">
                <a:latin typeface="Arial" panose="020B0604020202020204" pitchFamily="34" charset="0"/>
              </a:rPr>
              <a:t> </a:t>
            </a:r>
            <a:r>
              <a:rPr lang="zh-TW" altLang="zh-TW" sz="2400" dirty="0">
                <a:latin typeface="Arial" panose="020B0604020202020204" pitchFamily="34" charset="0"/>
              </a:rPr>
              <a:t>10</a:t>
            </a:r>
            <a:r>
              <a:rPr lang="en-US" altLang="zh-TW" sz="2400" dirty="0">
                <a:latin typeface="Arial" panose="020B0604020202020204" pitchFamily="34" charset="0"/>
              </a:rPr>
              <a:t>         </a:t>
            </a:r>
            <a:r>
              <a:rPr lang="zh-TW" altLang="zh-TW" sz="2400" dirty="0">
                <a:latin typeface="Arial" panose="020B0604020202020204" pitchFamily="34" charset="0"/>
              </a:rPr>
              <a:t> 1000  </a:t>
            </a:r>
            <a:r>
              <a:rPr lang="en-US" altLang="zh-TW" sz="2400" dirty="0" smtClean="0">
                <a:latin typeface="Arial" panose="020B0604020202020204" pitchFamily="34" charset="0"/>
              </a:rPr>
              <a:t>       990</a:t>
            </a:r>
            <a:r>
              <a:rPr lang="zh-TW" altLang="zh-TW" sz="2400" dirty="0">
                <a:latin typeface="Arial" panose="020B0604020202020204" pitchFamily="34" charset="0"/>
              </a:rPr>
              <a:t/>
            </a:r>
            <a:br>
              <a:rPr lang="zh-TW" altLang="zh-TW" sz="2400" dirty="0">
                <a:latin typeface="Arial" panose="020B0604020202020204" pitchFamily="34" charset="0"/>
              </a:rPr>
            </a:br>
            <a:r>
              <a:rPr lang="zh-TW" altLang="zh-TW" sz="2400" dirty="0">
                <a:latin typeface="Arial" panose="020B0604020202020204" pitchFamily="34" charset="0"/>
              </a:rPr>
              <a:t>（2）</a:t>
            </a:r>
            <a:r>
              <a:rPr lang="en-US" altLang="zh-TW" sz="2400" dirty="0">
                <a:latin typeface="Arial" panose="020B0604020202020204" pitchFamily="34" charset="0"/>
              </a:rPr>
              <a:t> </a:t>
            </a:r>
            <a:r>
              <a:rPr lang="zh-TW" altLang="zh-TW" sz="2400" dirty="0">
                <a:latin typeface="Arial" panose="020B0604020202020204" pitchFamily="34" charset="0"/>
              </a:rPr>
              <a:t>20 </a:t>
            </a:r>
            <a:r>
              <a:rPr lang="en-US" altLang="zh-TW" sz="2400" dirty="0">
                <a:latin typeface="Arial" panose="020B0604020202020204" pitchFamily="34" charset="0"/>
              </a:rPr>
              <a:t>         </a:t>
            </a:r>
            <a:r>
              <a:rPr lang="zh-TW" altLang="zh-TW" sz="2400" dirty="0">
                <a:latin typeface="Arial" panose="020B0604020202020204" pitchFamily="34" charset="0"/>
              </a:rPr>
              <a:t>1</a:t>
            </a:r>
            <a:r>
              <a:rPr lang="en-US" altLang="zh-TW" sz="2400" dirty="0">
                <a:latin typeface="Arial" panose="020B0604020202020204" pitchFamily="34" charset="0"/>
              </a:rPr>
              <a:t>1</a:t>
            </a:r>
            <a:r>
              <a:rPr lang="zh-TW" altLang="zh-TW" sz="2400" dirty="0">
                <a:latin typeface="Arial" panose="020B0604020202020204" pitchFamily="34" charset="0"/>
              </a:rPr>
              <a:t>00  </a:t>
            </a:r>
            <a:r>
              <a:rPr lang="en-US" altLang="zh-TW" sz="2400" dirty="0" smtClean="0">
                <a:latin typeface="Arial" panose="020B0604020202020204" pitchFamily="34" charset="0"/>
              </a:rPr>
              <a:t>       1080</a:t>
            </a:r>
            <a:r>
              <a:rPr lang="zh-TW" altLang="zh-TW" sz="2400" dirty="0">
                <a:latin typeface="Arial" panose="020B0604020202020204" pitchFamily="34" charset="0"/>
              </a:rPr>
              <a:t/>
            </a:r>
            <a:br>
              <a:rPr lang="zh-TW" altLang="zh-TW" sz="2400" dirty="0">
                <a:latin typeface="Arial" panose="020B0604020202020204" pitchFamily="34" charset="0"/>
              </a:rPr>
            </a:br>
            <a:r>
              <a:rPr lang="zh-TW" altLang="zh-TW" sz="2400" dirty="0">
                <a:latin typeface="Arial" panose="020B0604020202020204" pitchFamily="34" charset="0"/>
              </a:rPr>
              <a:t>（3）</a:t>
            </a:r>
            <a:r>
              <a:rPr lang="en-US" altLang="zh-TW" sz="2400" dirty="0">
                <a:latin typeface="Arial" panose="020B0604020202020204" pitchFamily="34" charset="0"/>
              </a:rPr>
              <a:t> </a:t>
            </a:r>
            <a:r>
              <a:rPr lang="zh-TW" altLang="zh-TW" sz="2400" dirty="0">
                <a:latin typeface="Arial" panose="020B0604020202020204" pitchFamily="34" charset="0"/>
              </a:rPr>
              <a:t>30 </a:t>
            </a:r>
            <a:r>
              <a:rPr lang="en-US" altLang="zh-TW" sz="2400" dirty="0">
                <a:latin typeface="Arial" panose="020B0604020202020204" pitchFamily="34" charset="0"/>
              </a:rPr>
              <a:t>         </a:t>
            </a:r>
            <a:r>
              <a:rPr lang="zh-TW" altLang="zh-TW" sz="2400" dirty="0">
                <a:latin typeface="Arial" panose="020B0604020202020204" pitchFamily="34" charset="0"/>
              </a:rPr>
              <a:t>40   </a:t>
            </a:r>
            <a:r>
              <a:rPr lang="en-US" altLang="zh-TW" sz="2400" dirty="0" smtClean="0">
                <a:latin typeface="Arial" panose="020B0604020202020204" pitchFamily="34" charset="0"/>
              </a:rPr>
              <a:t>          10</a:t>
            </a:r>
            <a:r>
              <a:rPr lang="en-US" altLang="zh-TW" sz="2400" dirty="0">
                <a:latin typeface="Arial" panose="020B0604020202020204" pitchFamily="34" charset="0"/>
              </a:rPr>
              <a:t/>
            </a:r>
            <a:br>
              <a:rPr lang="en-US" altLang="zh-TW" sz="2400" dirty="0">
                <a:latin typeface="Arial" panose="020B0604020202020204" pitchFamily="34" charset="0"/>
              </a:rPr>
            </a:br>
            <a:r>
              <a:rPr lang="zh-TW" altLang="en-US" sz="2400" dirty="0" smtClean="0">
                <a:latin typeface="Arial" panose="020B0604020202020204" pitchFamily="34" charset="0"/>
              </a:rPr>
              <a:t>只能疊</a:t>
            </a:r>
            <a:r>
              <a:rPr lang="en-US" altLang="zh-TW" sz="2400" dirty="0" smtClean="0">
                <a:latin typeface="Arial" panose="020B0604020202020204" pitchFamily="34" charset="0"/>
              </a:rPr>
              <a:t>2  (X)</a:t>
            </a:r>
            <a:br>
              <a:rPr lang="en-US" altLang="zh-TW" sz="2400" dirty="0" smtClean="0">
                <a:latin typeface="Arial" panose="020B0604020202020204" pitchFamily="34" charset="0"/>
              </a:rPr>
            </a:br>
            <a:r>
              <a:rPr lang="en-US" altLang="zh-TW" sz="2400" dirty="0" smtClean="0">
                <a:latin typeface="Arial" panose="020B0604020202020204" pitchFamily="34" charset="0"/>
              </a:rPr>
              <a:t/>
            </a:r>
            <a:br>
              <a:rPr lang="en-US" altLang="zh-TW" sz="2400" dirty="0" smtClean="0">
                <a:latin typeface="Arial" panose="020B0604020202020204" pitchFamily="34" charset="0"/>
              </a:rPr>
            </a:br>
            <a:r>
              <a:rPr lang="zh-TW" altLang="en-US" sz="2400" dirty="0" smtClean="0">
                <a:latin typeface="Arial" panose="020B0604020202020204" pitchFamily="34" charset="0"/>
              </a:rPr>
              <a:t>　　重量</a:t>
            </a:r>
            <a:r>
              <a:rPr lang="en-US" altLang="zh-TW" sz="2400" dirty="0" smtClean="0">
                <a:latin typeface="Arial" panose="020B0604020202020204" pitchFamily="34" charset="0"/>
              </a:rPr>
              <a:t>         </a:t>
            </a:r>
            <a:r>
              <a:rPr lang="zh-TW" altLang="en-US" sz="2400" dirty="0">
                <a:latin typeface="Arial" panose="020B0604020202020204" pitchFamily="34" charset="0"/>
              </a:rPr>
              <a:t>力量          承重</a:t>
            </a:r>
            <a:r>
              <a:rPr lang="zh-TW" altLang="en-US" sz="2400" dirty="0" smtClean="0">
                <a:latin typeface="Arial" panose="020B0604020202020204" pitchFamily="34" charset="0"/>
              </a:rPr>
              <a:t>量</a:t>
            </a:r>
            <a:r>
              <a:rPr lang="zh-TW" altLang="zh-TW" sz="2400" dirty="0" smtClean="0">
                <a:latin typeface="Arial" panose="020B0604020202020204" pitchFamily="34" charset="0"/>
              </a:rPr>
              <a:t/>
            </a:r>
            <a:br>
              <a:rPr lang="zh-TW" altLang="zh-TW" sz="2400" dirty="0" smtClean="0">
                <a:latin typeface="Arial" panose="020B0604020202020204" pitchFamily="34" charset="0"/>
              </a:rPr>
            </a:br>
            <a:r>
              <a:rPr lang="zh-TW" altLang="zh-TW" sz="2400" dirty="0" smtClean="0">
                <a:latin typeface="Arial" panose="020B0604020202020204" pitchFamily="34" charset="0"/>
              </a:rPr>
              <a:t>（</a:t>
            </a:r>
            <a:r>
              <a:rPr lang="en-US" altLang="zh-TW" sz="2400" dirty="0" smtClean="0">
                <a:latin typeface="Arial" panose="020B0604020202020204" pitchFamily="34" charset="0"/>
              </a:rPr>
              <a:t>1</a:t>
            </a:r>
            <a:r>
              <a:rPr lang="zh-TW" altLang="zh-TW" sz="2400" dirty="0" smtClean="0">
                <a:latin typeface="Arial" panose="020B0604020202020204" pitchFamily="34" charset="0"/>
              </a:rPr>
              <a:t>）</a:t>
            </a:r>
            <a:r>
              <a:rPr lang="en-US" altLang="zh-TW" sz="2400" dirty="0" smtClean="0">
                <a:latin typeface="Arial" panose="020B0604020202020204" pitchFamily="34" charset="0"/>
              </a:rPr>
              <a:t> </a:t>
            </a:r>
            <a:r>
              <a:rPr lang="zh-TW" altLang="zh-TW" sz="2400" dirty="0">
                <a:latin typeface="Arial" panose="020B0604020202020204" pitchFamily="34" charset="0"/>
              </a:rPr>
              <a:t>30 </a:t>
            </a:r>
            <a:r>
              <a:rPr lang="en-US" altLang="zh-TW" sz="2400" dirty="0">
                <a:latin typeface="Arial" panose="020B0604020202020204" pitchFamily="34" charset="0"/>
              </a:rPr>
              <a:t>         </a:t>
            </a:r>
            <a:r>
              <a:rPr lang="zh-TW" altLang="zh-TW" sz="2400" dirty="0">
                <a:latin typeface="Arial" panose="020B0604020202020204" pitchFamily="34" charset="0"/>
              </a:rPr>
              <a:t>40   </a:t>
            </a:r>
            <a:r>
              <a:rPr lang="en-US" altLang="zh-TW" sz="2400" dirty="0">
                <a:latin typeface="Arial" panose="020B0604020202020204" pitchFamily="34" charset="0"/>
              </a:rPr>
              <a:t>          10</a:t>
            </a:r>
            <a:r>
              <a:rPr lang="zh-TW" altLang="zh-TW" sz="2400" dirty="0" smtClean="0">
                <a:latin typeface="Arial" panose="020B0604020202020204" pitchFamily="34" charset="0"/>
              </a:rPr>
              <a:t/>
            </a:r>
            <a:br>
              <a:rPr lang="zh-TW" altLang="zh-TW" sz="2400" dirty="0" smtClean="0">
                <a:latin typeface="Arial" panose="020B0604020202020204" pitchFamily="34" charset="0"/>
              </a:rPr>
            </a:br>
            <a:r>
              <a:rPr lang="zh-TW" altLang="zh-TW" sz="2400" dirty="0" smtClean="0">
                <a:latin typeface="Arial" panose="020B0604020202020204" pitchFamily="34" charset="0"/>
              </a:rPr>
              <a:t>（</a:t>
            </a:r>
            <a:r>
              <a:rPr lang="en-US" altLang="zh-TW" sz="2400" dirty="0" smtClean="0">
                <a:latin typeface="Arial" panose="020B0604020202020204" pitchFamily="34" charset="0"/>
              </a:rPr>
              <a:t>2</a:t>
            </a:r>
            <a:r>
              <a:rPr lang="zh-TW" altLang="zh-TW" sz="2400" dirty="0" smtClean="0">
                <a:latin typeface="Arial" panose="020B0604020202020204" pitchFamily="34" charset="0"/>
              </a:rPr>
              <a:t>）</a:t>
            </a:r>
            <a:r>
              <a:rPr lang="en-US" altLang="zh-TW" sz="2400" dirty="0" smtClean="0">
                <a:latin typeface="Arial" panose="020B0604020202020204" pitchFamily="34" charset="0"/>
              </a:rPr>
              <a:t> </a:t>
            </a:r>
            <a:r>
              <a:rPr lang="zh-TW" altLang="zh-TW" sz="2400" dirty="0">
                <a:latin typeface="Arial" panose="020B0604020202020204" pitchFamily="34" charset="0"/>
              </a:rPr>
              <a:t>10</a:t>
            </a:r>
            <a:r>
              <a:rPr lang="en-US" altLang="zh-TW" sz="2400" dirty="0">
                <a:latin typeface="Arial" panose="020B0604020202020204" pitchFamily="34" charset="0"/>
              </a:rPr>
              <a:t>         </a:t>
            </a:r>
            <a:r>
              <a:rPr lang="zh-TW" altLang="zh-TW" sz="2400" dirty="0">
                <a:latin typeface="Arial" panose="020B0604020202020204" pitchFamily="34" charset="0"/>
              </a:rPr>
              <a:t> 1000  </a:t>
            </a:r>
            <a:r>
              <a:rPr lang="en-US" altLang="zh-TW" sz="2400" dirty="0">
                <a:latin typeface="Arial" panose="020B0604020202020204" pitchFamily="34" charset="0"/>
              </a:rPr>
              <a:t>       990</a:t>
            </a:r>
            <a:r>
              <a:rPr lang="zh-TW" altLang="zh-TW" sz="2400" dirty="0" smtClean="0">
                <a:latin typeface="Arial" panose="020B0604020202020204" pitchFamily="34" charset="0"/>
              </a:rPr>
              <a:t/>
            </a:r>
            <a:br>
              <a:rPr lang="zh-TW" altLang="zh-TW" sz="2400" dirty="0" smtClean="0">
                <a:latin typeface="Arial" panose="020B0604020202020204" pitchFamily="34" charset="0"/>
              </a:rPr>
            </a:br>
            <a:r>
              <a:rPr lang="zh-TW" altLang="zh-TW" sz="2400" dirty="0" smtClean="0">
                <a:latin typeface="Arial" panose="020B0604020202020204" pitchFamily="34" charset="0"/>
              </a:rPr>
              <a:t>（</a:t>
            </a:r>
            <a:r>
              <a:rPr lang="en-US" altLang="zh-TW" sz="2400" dirty="0" smtClean="0">
                <a:latin typeface="Arial" panose="020B0604020202020204" pitchFamily="34" charset="0"/>
              </a:rPr>
              <a:t>3</a:t>
            </a:r>
            <a:r>
              <a:rPr lang="zh-TW" altLang="zh-TW" sz="2400" dirty="0" smtClean="0">
                <a:latin typeface="Arial" panose="020B0604020202020204" pitchFamily="34" charset="0"/>
              </a:rPr>
              <a:t>）</a:t>
            </a:r>
            <a:r>
              <a:rPr lang="en-US" altLang="zh-TW" sz="2400" dirty="0" smtClean="0">
                <a:latin typeface="Arial" panose="020B0604020202020204" pitchFamily="34" charset="0"/>
              </a:rPr>
              <a:t> </a:t>
            </a:r>
            <a:r>
              <a:rPr lang="zh-TW" altLang="zh-TW" sz="2400" dirty="0">
                <a:latin typeface="Arial" panose="020B0604020202020204" pitchFamily="34" charset="0"/>
              </a:rPr>
              <a:t>20 </a:t>
            </a:r>
            <a:r>
              <a:rPr lang="en-US" altLang="zh-TW" sz="2400" dirty="0">
                <a:latin typeface="Arial" panose="020B0604020202020204" pitchFamily="34" charset="0"/>
              </a:rPr>
              <a:t>         </a:t>
            </a:r>
            <a:r>
              <a:rPr lang="zh-TW" altLang="zh-TW" sz="2400" dirty="0">
                <a:latin typeface="Arial" panose="020B0604020202020204" pitchFamily="34" charset="0"/>
              </a:rPr>
              <a:t>1</a:t>
            </a:r>
            <a:r>
              <a:rPr lang="en-US" altLang="zh-TW" sz="2400" dirty="0">
                <a:latin typeface="Arial" panose="020B0604020202020204" pitchFamily="34" charset="0"/>
              </a:rPr>
              <a:t>1</a:t>
            </a:r>
            <a:r>
              <a:rPr lang="zh-TW" altLang="zh-TW" sz="2400" dirty="0">
                <a:latin typeface="Arial" panose="020B0604020202020204" pitchFamily="34" charset="0"/>
              </a:rPr>
              <a:t>00  </a:t>
            </a:r>
            <a:r>
              <a:rPr lang="en-US" altLang="zh-TW" sz="2400" dirty="0">
                <a:latin typeface="Arial" panose="020B0604020202020204" pitchFamily="34" charset="0"/>
              </a:rPr>
              <a:t>       </a:t>
            </a:r>
            <a:r>
              <a:rPr lang="en-US" altLang="zh-TW" sz="2400" dirty="0" smtClean="0">
                <a:latin typeface="Arial" panose="020B0604020202020204" pitchFamily="34" charset="0"/>
              </a:rPr>
              <a:t>1080</a:t>
            </a:r>
            <a:br>
              <a:rPr lang="en-US" altLang="zh-TW" sz="2400" dirty="0" smtClean="0">
                <a:latin typeface="Arial" panose="020B0604020202020204" pitchFamily="34" charset="0"/>
              </a:rPr>
            </a:br>
            <a:r>
              <a:rPr lang="zh-TW" altLang="en-US" sz="2400" dirty="0" smtClean="0">
                <a:latin typeface="Arial" panose="020B0604020202020204" pitchFamily="34" charset="0"/>
              </a:rPr>
              <a:t>可以疊</a:t>
            </a:r>
            <a:r>
              <a:rPr lang="en-US" altLang="zh-TW" sz="2400" dirty="0" smtClean="0">
                <a:latin typeface="Arial" panose="020B0604020202020204" pitchFamily="34" charset="0"/>
              </a:rPr>
              <a:t>3</a:t>
            </a:r>
            <a:br>
              <a:rPr lang="en-US" altLang="zh-TW" sz="2400" dirty="0" smtClean="0">
                <a:latin typeface="Arial" panose="020B0604020202020204" pitchFamily="34" charset="0"/>
              </a:rPr>
            </a:br>
            <a:r>
              <a:rPr lang="en-US" altLang="zh-TW" sz="2400" dirty="0" smtClean="0">
                <a:latin typeface="Arial" panose="020B0604020202020204" pitchFamily="34" charset="0"/>
              </a:rPr>
              <a:t/>
            </a:r>
            <a:br>
              <a:rPr lang="en-US" altLang="zh-TW" sz="2400" dirty="0" smtClean="0">
                <a:latin typeface="Arial" panose="020B0604020202020204" pitchFamily="34" charset="0"/>
              </a:rPr>
            </a:br>
            <a:r>
              <a:rPr lang="zh-TW" altLang="en-US" sz="2400" dirty="0">
                <a:latin typeface="Arial" panose="020B0604020202020204" pitchFamily="34" charset="0"/>
              </a:rPr>
              <a:t>而錯誤的原因是因為</a:t>
            </a:r>
            <a:r>
              <a:rPr lang="zh-TW" altLang="en-US" sz="2400" dirty="0">
                <a:solidFill>
                  <a:srgbClr val="FF0000"/>
                </a:solidFill>
                <a:latin typeface="Arial" panose="020B0604020202020204" pitchFamily="34" charset="0"/>
              </a:rPr>
              <a:t>沒有考慮到承重量</a:t>
            </a:r>
            <a:r>
              <a:rPr lang="en-US" altLang="zh-TW" sz="2400" dirty="0">
                <a:latin typeface="Arial" panose="020B0604020202020204" pitchFamily="34" charset="0"/>
              </a:rPr>
              <a:t/>
            </a:r>
            <a:br>
              <a:rPr lang="en-US" altLang="zh-TW" sz="2400" dirty="0">
                <a:latin typeface="Arial" panose="020B0604020202020204" pitchFamily="34" charset="0"/>
              </a:rPr>
            </a:br>
            <a:endParaRPr kumimoji="0" lang="zh-TW" altLang="zh-TW" sz="2400" b="0" i="0" u="none" strike="noStrike" cap="none" normalizeH="0" baseline="0" dirty="0" smtClean="0">
              <a:ln>
                <a:noFill/>
              </a:ln>
              <a:solidFill>
                <a:schemeClr val="tx1"/>
              </a:solidFill>
              <a:effectLst/>
              <a:latin typeface="Arial" panose="020B0604020202020204" pitchFamily="34" charset="0"/>
            </a:endParaRPr>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2724" y="3284984"/>
            <a:ext cx="1905000" cy="2400300"/>
          </a:xfrm>
          <a:prstGeom prst="rect">
            <a:avLst/>
          </a:prstGeom>
        </p:spPr>
      </p:pic>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3661" y="692696"/>
            <a:ext cx="2143125" cy="2143125"/>
          </a:xfrm>
          <a:prstGeom prst="rect">
            <a:avLst/>
          </a:prstGeom>
        </p:spPr>
      </p:pic>
    </p:spTree>
    <p:extLst>
      <p:ext uri="{BB962C8B-B14F-4D97-AF65-F5344CB8AC3E}">
        <p14:creationId xmlns:p14="http://schemas.microsoft.com/office/powerpoint/2010/main" val="232117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type="title"/>
          </p:nvPr>
        </p:nvSpPr>
        <p:spPr bwMode="auto">
          <a:xfrm>
            <a:off x="549796" y="1002502"/>
            <a:ext cx="6624736"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00000"/>
              </a:lnSpc>
              <a:spcAft>
                <a:spcPct val="0"/>
              </a:spcAft>
            </a:pPr>
            <a:r>
              <a:rPr lang="zh-TW" altLang="zh-TW" sz="3200" b="1" dirty="0" smtClean="0">
                <a:latin typeface="Arial" panose="020B0604020202020204" pitchFamily="34" charset="0"/>
              </a:rPr>
              <a:t>承</a:t>
            </a:r>
            <a:r>
              <a:rPr lang="zh-TW" altLang="en-US" sz="3200" b="1" dirty="0" smtClean="0">
                <a:latin typeface="Arial" panose="020B0604020202020204" pitchFamily="34" charset="0"/>
              </a:rPr>
              <a:t>重量</a:t>
            </a:r>
            <a:r>
              <a:rPr lang="en-US" altLang="zh-TW" sz="2400" dirty="0">
                <a:latin typeface="Arial" panose="020B0604020202020204" pitchFamily="34" charset="0"/>
              </a:rPr>
              <a:t/>
            </a:r>
            <a:br>
              <a:rPr lang="en-US" altLang="zh-TW" sz="2400" dirty="0">
                <a:latin typeface="Arial" panose="020B0604020202020204" pitchFamily="34" charset="0"/>
              </a:rPr>
            </a:br>
            <a:r>
              <a:rPr lang="en-US" altLang="zh-TW" sz="2400" dirty="0" smtClean="0">
                <a:latin typeface="Arial" panose="020B0604020202020204" pitchFamily="34" charset="0"/>
              </a:rPr>
              <a:t/>
            </a:r>
            <a:br>
              <a:rPr lang="en-US" altLang="zh-TW" sz="2400" dirty="0" smtClean="0">
                <a:latin typeface="Arial" panose="020B0604020202020204" pitchFamily="34" charset="0"/>
              </a:rPr>
            </a:br>
            <a:r>
              <a:rPr lang="en-US" altLang="zh-TW" sz="2400" dirty="0" smtClean="0">
                <a:latin typeface="Arial" panose="020B0604020202020204" pitchFamily="34" charset="0"/>
              </a:rPr>
              <a:t/>
            </a:r>
            <a:br>
              <a:rPr lang="en-US" altLang="zh-TW" sz="2400" dirty="0" smtClean="0">
                <a:latin typeface="Arial" panose="020B0604020202020204" pitchFamily="34" charset="0"/>
              </a:rPr>
            </a:br>
            <a:r>
              <a:rPr lang="zh-TW" altLang="en-US" sz="2400" dirty="0" smtClean="0">
                <a:latin typeface="Arial" panose="020B0604020202020204" pitchFamily="34" charset="0"/>
              </a:rPr>
              <a:t>那</a:t>
            </a:r>
            <a:r>
              <a:rPr kumimoji="0" lang="zh-TW" altLang="en-US" sz="2400" b="0" i="0" u="none" strike="noStrike" cap="none" normalizeH="0" baseline="0" dirty="0" smtClean="0">
                <a:ln>
                  <a:noFill/>
                </a:ln>
                <a:solidFill>
                  <a:schemeClr val="tx1"/>
                </a:solidFill>
                <a:effectLst/>
                <a:latin typeface="Arial" panose="020B0604020202020204" pitchFamily="34" charset="0"/>
              </a:rPr>
              <a:t>如果依照</a:t>
            </a:r>
            <a:r>
              <a:rPr lang="zh-TW" altLang="zh-TW" sz="2400" b="1" dirty="0">
                <a:latin typeface="Arial" panose="020B0604020202020204" pitchFamily="34" charset="0"/>
              </a:rPr>
              <a:t>承</a:t>
            </a:r>
            <a:r>
              <a:rPr kumimoji="0" lang="zh-TW" sz="2400" b="0" i="0" u="none" strike="noStrike" cap="none" normalizeH="0" baseline="0" dirty="0" smtClean="0">
                <a:ln>
                  <a:noFill/>
                </a:ln>
                <a:solidFill>
                  <a:schemeClr val="tx1"/>
                </a:solidFill>
                <a:effectLst/>
                <a:latin typeface="Arial" panose="020B0604020202020204" pitchFamily="34" charset="0"/>
              </a:rPr>
              <a:t>重量</a:t>
            </a:r>
            <a:r>
              <a:rPr kumimoji="0" lang="zh-TW" altLang="en-US" sz="2400" b="0" i="0" u="none" strike="noStrike" cap="none" normalizeH="0" baseline="0" dirty="0" smtClean="0">
                <a:ln>
                  <a:noFill/>
                </a:ln>
                <a:solidFill>
                  <a:schemeClr val="tx1"/>
                </a:solidFill>
                <a:effectLst/>
                <a:latin typeface="Arial" panose="020B0604020202020204" pitchFamily="34" charset="0"/>
              </a:rPr>
              <a:t>做</a:t>
            </a:r>
            <a:r>
              <a:rPr kumimoji="0" lang="en-US" altLang="zh-TW" sz="2400" b="0" i="0" u="none" strike="noStrike" cap="none" normalizeH="0" baseline="0" dirty="0" smtClean="0">
                <a:ln>
                  <a:noFill/>
                </a:ln>
                <a:solidFill>
                  <a:schemeClr val="tx1"/>
                </a:solidFill>
                <a:effectLst/>
                <a:latin typeface="Arial" panose="020B0604020202020204" pitchFamily="34" charset="0"/>
              </a:rPr>
              <a:t>sort</a:t>
            </a:r>
            <a:r>
              <a:rPr kumimoji="0" lang="zh-TW" altLang="en-US" sz="2400" b="0" i="0" u="none" strike="noStrike" cap="none" normalizeH="0" baseline="0" dirty="0" smtClean="0">
                <a:ln>
                  <a:noFill/>
                </a:ln>
                <a:solidFill>
                  <a:schemeClr val="tx1"/>
                </a:solidFill>
                <a:effectLst/>
                <a:latin typeface="Arial" panose="020B0604020202020204" pitchFamily="34" charset="0"/>
              </a:rPr>
              <a:t>排</a:t>
            </a:r>
            <a:r>
              <a:rPr lang="zh-TW" altLang="en-US" sz="2400" dirty="0">
                <a:latin typeface="Arial" panose="020B0604020202020204" pitchFamily="34" charset="0"/>
              </a:rPr>
              <a:t>序</a:t>
            </a:r>
            <a:r>
              <a:rPr kumimoji="0" lang="zh-TW" sz="2400" b="0" i="0" u="none" strike="noStrike" cap="none" normalizeH="0" baseline="0" dirty="0" smtClean="0">
                <a:ln>
                  <a:noFill/>
                </a:ln>
                <a:solidFill>
                  <a:schemeClr val="tx1"/>
                </a:solidFill>
                <a:effectLst/>
                <a:latin typeface="Arial" panose="020B0604020202020204" pitchFamily="34" charset="0"/>
              </a:rPr>
              <a:t>，</a:t>
            </a:r>
            <a:r>
              <a:rPr kumimoji="0" lang="en-US" altLang="zh-TW" sz="2400" b="0" i="0" u="none" strike="noStrike" cap="none" normalizeH="0" baseline="0" dirty="0" smtClean="0">
                <a:ln>
                  <a:noFill/>
                </a:ln>
                <a:solidFill>
                  <a:schemeClr val="tx1"/>
                </a:solidFill>
                <a:effectLst/>
                <a:latin typeface="Arial" panose="020B0604020202020204" pitchFamily="34" charset="0"/>
              </a:rPr>
              <a:t/>
            </a:r>
            <a:br>
              <a:rPr kumimoji="0" lang="en-US" altLang="zh-TW" sz="2400" b="0" i="0" u="none" strike="noStrike" cap="none" normalizeH="0" baseline="0" dirty="0" smtClean="0">
                <a:ln>
                  <a:noFill/>
                </a:ln>
                <a:solidFill>
                  <a:schemeClr val="tx1"/>
                </a:solidFill>
                <a:effectLst/>
                <a:latin typeface="Arial" panose="020B0604020202020204" pitchFamily="34" charset="0"/>
              </a:rPr>
            </a:br>
            <a:r>
              <a:rPr kumimoji="0" lang="en-US" altLang="zh-TW" sz="2400" b="0" i="0" u="none" strike="noStrike" cap="none" normalizeH="0" baseline="0" dirty="0" smtClean="0">
                <a:ln>
                  <a:noFill/>
                </a:ln>
                <a:solidFill>
                  <a:schemeClr val="tx1"/>
                </a:solidFill>
                <a:effectLst/>
                <a:latin typeface="Arial" panose="020B0604020202020204" pitchFamily="34" charset="0"/>
              </a:rPr>
              <a:t/>
            </a:r>
            <a:br>
              <a:rPr kumimoji="0" lang="en-US" altLang="zh-TW" sz="2400" b="0" i="0" u="none" strike="noStrike" cap="none" normalizeH="0" baseline="0" dirty="0" smtClean="0">
                <a:ln>
                  <a:noFill/>
                </a:ln>
                <a:solidFill>
                  <a:schemeClr val="tx1"/>
                </a:solidFill>
                <a:effectLst/>
                <a:latin typeface="Arial" panose="020B0604020202020204" pitchFamily="34" charset="0"/>
              </a:rPr>
            </a:br>
            <a:r>
              <a:rPr lang="zh-TW" altLang="en-US" sz="2400" dirty="0">
                <a:latin typeface="Arial" panose="020B0604020202020204" pitchFamily="34" charset="0"/>
              </a:rPr>
              <a:t>讓</a:t>
            </a:r>
            <a:r>
              <a:rPr kumimoji="0" lang="zh-TW" altLang="en-US" sz="2400" b="0" i="0" u="none" strike="noStrike" cap="none" normalizeH="0" baseline="0" dirty="0" smtClean="0">
                <a:ln>
                  <a:noFill/>
                </a:ln>
                <a:solidFill>
                  <a:schemeClr val="tx1"/>
                </a:solidFill>
                <a:effectLst/>
                <a:latin typeface="Arial" panose="020B0604020202020204" pitchFamily="34" charset="0"/>
              </a:rPr>
              <a:t>承重量大的烏龜放下面</a:t>
            </a:r>
            <a:r>
              <a:rPr kumimoji="0" lang="zh-TW" sz="2400" b="0" i="0" u="none" strike="noStrike" cap="none" normalizeH="0" baseline="0" dirty="0" smtClean="0">
                <a:ln>
                  <a:noFill/>
                </a:ln>
                <a:solidFill>
                  <a:schemeClr val="tx1"/>
                </a:solidFill>
                <a:effectLst/>
                <a:latin typeface="Arial" panose="020B0604020202020204" pitchFamily="34" charset="0"/>
              </a:rPr>
              <a:t>，</a:t>
            </a:r>
            <a:r>
              <a:rPr kumimoji="0" lang="en-US" altLang="zh-TW" sz="2400" b="0" i="0" u="none" strike="noStrike" cap="none" normalizeH="0" baseline="0" dirty="0" smtClean="0">
                <a:ln>
                  <a:noFill/>
                </a:ln>
                <a:solidFill>
                  <a:schemeClr val="tx1"/>
                </a:solidFill>
                <a:effectLst/>
                <a:latin typeface="Arial" panose="020B0604020202020204" pitchFamily="34" charset="0"/>
              </a:rPr>
              <a:t/>
            </a:r>
            <a:br>
              <a:rPr kumimoji="0" lang="en-US" altLang="zh-TW" sz="2400" b="0" i="0" u="none" strike="noStrike" cap="none" normalizeH="0" baseline="0" dirty="0" smtClean="0">
                <a:ln>
                  <a:noFill/>
                </a:ln>
                <a:solidFill>
                  <a:schemeClr val="tx1"/>
                </a:solidFill>
                <a:effectLst/>
                <a:latin typeface="Arial" panose="020B0604020202020204" pitchFamily="34" charset="0"/>
              </a:rPr>
            </a:br>
            <a:r>
              <a:rPr kumimoji="0" lang="en-US" altLang="zh-TW" sz="2400" b="0" i="0" u="none" strike="noStrike" cap="none" normalizeH="0" baseline="0" dirty="0" smtClean="0">
                <a:ln>
                  <a:noFill/>
                </a:ln>
                <a:solidFill>
                  <a:schemeClr val="tx1"/>
                </a:solidFill>
                <a:effectLst/>
                <a:latin typeface="Arial" panose="020B0604020202020204" pitchFamily="34" charset="0"/>
              </a:rPr>
              <a:t/>
            </a:r>
            <a:br>
              <a:rPr kumimoji="0" lang="en-US" altLang="zh-TW" sz="2400" b="0" i="0" u="none" strike="noStrike" cap="none" normalizeH="0" baseline="0" dirty="0" smtClean="0">
                <a:ln>
                  <a:noFill/>
                </a:ln>
                <a:solidFill>
                  <a:schemeClr val="tx1"/>
                </a:solidFill>
                <a:effectLst/>
                <a:latin typeface="Arial" panose="020B0604020202020204" pitchFamily="34" charset="0"/>
              </a:rPr>
            </a:br>
            <a:r>
              <a:rPr kumimoji="0" lang="zh-TW" altLang="en-US" sz="2400" b="0" i="0" u="none" strike="noStrike" cap="none" normalizeH="0" baseline="0" dirty="0" smtClean="0">
                <a:ln>
                  <a:noFill/>
                </a:ln>
                <a:solidFill>
                  <a:schemeClr val="tx1"/>
                </a:solidFill>
                <a:effectLst/>
                <a:latin typeface="Arial" panose="020B0604020202020204" pitchFamily="34" charset="0"/>
              </a:rPr>
              <a:t>會怎麼樣呢？</a:t>
            </a:r>
            <a:r>
              <a:rPr kumimoji="0" lang="en-US" altLang="zh-TW" sz="2400" b="0" i="0" u="none" strike="noStrike" cap="none" normalizeH="0" baseline="0" dirty="0" smtClean="0">
                <a:ln>
                  <a:noFill/>
                </a:ln>
                <a:solidFill>
                  <a:schemeClr val="tx1"/>
                </a:solidFill>
                <a:effectLst/>
                <a:latin typeface="Arial" panose="020B0604020202020204" pitchFamily="34" charset="0"/>
              </a:rPr>
              <a:t/>
            </a:r>
            <a:br>
              <a:rPr kumimoji="0" lang="en-US" altLang="zh-TW" sz="2400" b="0" i="0" u="none" strike="noStrike" cap="none" normalizeH="0" baseline="0" dirty="0" smtClean="0">
                <a:ln>
                  <a:noFill/>
                </a:ln>
                <a:solidFill>
                  <a:schemeClr val="tx1"/>
                </a:solidFill>
                <a:effectLst/>
                <a:latin typeface="Arial" panose="020B0604020202020204" pitchFamily="34" charset="0"/>
              </a:rPr>
            </a:br>
            <a:r>
              <a:rPr kumimoji="0" lang="en-US" altLang="zh-TW" sz="2400" b="0" i="0" u="none" strike="noStrike" cap="none" normalizeH="0" baseline="0" dirty="0" smtClean="0">
                <a:ln>
                  <a:noFill/>
                </a:ln>
                <a:solidFill>
                  <a:schemeClr val="tx1"/>
                </a:solidFill>
                <a:effectLst/>
                <a:latin typeface="Arial" panose="020B0604020202020204" pitchFamily="34" charset="0"/>
              </a:rPr>
              <a:t/>
            </a:r>
            <a:br>
              <a:rPr kumimoji="0" lang="en-US" altLang="zh-TW" sz="2400" b="0" i="0" u="none" strike="noStrike" cap="none" normalizeH="0" baseline="0" dirty="0" smtClean="0">
                <a:ln>
                  <a:noFill/>
                </a:ln>
                <a:solidFill>
                  <a:schemeClr val="tx1"/>
                </a:solidFill>
                <a:effectLst/>
                <a:latin typeface="Arial" panose="020B0604020202020204" pitchFamily="34" charset="0"/>
              </a:rPr>
            </a:br>
            <a:r>
              <a:rPr lang="en-US" altLang="zh-TW" sz="2400" dirty="0">
                <a:latin typeface="Arial" panose="020B0604020202020204" pitchFamily="34" charset="0"/>
              </a:rPr>
              <a:t/>
            </a:r>
            <a:br>
              <a:rPr lang="en-US" altLang="zh-TW" sz="2400" dirty="0">
                <a:latin typeface="Arial" panose="020B0604020202020204" pitchFamily="34" charset="0"/>
              </a:rPr>
            </a:br>
            <a:r>
              <a:rPr lang="en-US" altLang="zh-TW" sz="2400" dirty="0" smtClean="0">
                <a:latin typeface="Arial" panose="020B0604020202020204" pitchFamily="34" charset="0"/>
              </a:rPr>
              <a:t/>
            </a:r>
            <a:br>
              <a:rPr lang="en-US" altLang="zh-TW" sz="2400" dirty="0" smtClean="0">
                <a:latin typeface="Arial" panose="020B0604020202020204" pitchFamily="34" charset="0"/>
              </a:rPr>
            </a:br>
            <a:r>
              <a:rPr kumimoji="0" lang="zh-TW" altLang="zh-TW" sz="2400" b="0" i="0" u="none" strike="noStrike" cap="none" normalizeH="0" baseline="0" dirty="0" smtClean="0">
                <a:ln>
                  <a:noFill/>
                </a:ln>
                <a:solidFill>
                  <a:schemeClr val="tx1"/>
                </a:solidFill>
                <a:effectLst/>
                <a:latin typeface="Arial" panose="020B0604020202020204" pitchFamily="34" charset="0"/>
              </a:rPr>
              <a:t> </a:t>
            </a:r>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2724" y="3284984"/>
            <a:ext cx="1905000" cy="2400300"/>
          </a:xfrm>
          <a:prstGeom prst="rect">
            <a:avLst/>
          </a:prstGeom>
        </p:spPr>
      </p:pic>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3661" y="692696"/>
            <a:ext cx="2143125" cy="2143125"/>
          </a:xfrm>
          <a:prstGeom prst="rect">
            <a:avLst/>
          </a:prstGeom>
        </p:spPr>
      </p:pic>
    </p:spTree>
    <p:extLst>
      <p:ext uri="{BB962C8B-B14F-4D97-AF65-F5344CB8AC3E}">
        <p14:creationId xmlns:p14="http://schemas.microsoft.com/office/powerpoint/2010/main" val="2039757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type="title"/>
          </p:nvPr>
        </p:nvSpPr>
        <p:spPr bwMode="auto">
          <a:xfrm>
            <a:off x="405780" y="407273"/>
            <a:ext cx="6624736"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00000"/>
              </a:lnSpc>
              <a:spcAft>
                <a:spcPct val="0"/>
              </a:spcAft>
            </a:pPr>
            <a:r>
              <a:rPr lang="en-US" altLang="zh-TW" sz="2400" dirty="0" smtClean="0">
                <a:latin typeface="Arial" panose="020B0604020202020204" pitchFamily="34" charset="0"/>
              </a:rPr>
              <a:t> </a:t>
            </a:r>
            <a:r>
              <a:rPr lang="zh-TW" altLang="en-US" sz="3200" b="1" dirty="0">
                <a:latin typeface="Arial" panose="020B0604020202020204" pitchFamily="34" charset="0"/>
              </a:rPr>
              <a:t>承</a:t>
            </a:r>
            <a:r>
              <a:rPr lang="zh-TW" altLang="en-US" sz="3200" b="1" dirty="0" smtClean="0">
                <a:latin typeface="Arial" panose="020B0604020202020204" pitchFamily="34" charset="0"/>
              </a:rPr>
              <a:t>重量排序</a:t>
            </a:r>
            <a:r>
              <a:rPr lang="en-US" altLang="zh-TW" sz="2400" dirty="0">
                <a:latin typeface="Arial" panose="020B0604020202020204" pitchFamily="34" charset="0"/>
              </a:rPr>
              <a:t/>
            </a:r>
            <a:br>
              <a:rPr lang="en-US" altLang="zh-TW" sz="2400" dirty="0">
                <a:latin typeface="Arial" panose="020B0604020202020204" pitchFamily="34" charset="0"/>
              </a:rPr>
            </a:br>
            <a:r>
              <a:rPr lang="en-US" altLang="zh-TW" sz="2400" dirty="0" smtClean="0">
                <a:latin typeface="Arial" panose="020B0604020202020204" pitchFamily="34" charset="0"/>
              </a:rPr>
              <a:t/>
            </a:r>
            <a:br>
              <a:rPr lang="en-US" altLang="zh-TW" sz="2400" dirty="0" smtClean="0">
                <a:latin typeface="Arial" panose="020B0604020202020204" pitchFamily="34" charset="0"/>
              </a:rPr>
            </a:br>
            <a:r>
              <a:rPr lang="en-US" altLang="zh-TW" sz="2400" dirty="0">
                <a:latin typeface="Arial" panose="020B0604020202020204" pitchFamily="34" charset="0"/>
              </a:rPr>
              <a:t> </a:t>
            </a:r>
            <a:r>
              <a:rPr lang="zh-TW" altLang="en-US" sz="2400" dirty="0">
                <a:latin typeface="Arial" panose="020B0604020202020204" pitchFamily="34" charset="0"/>
              </a:rPr>
              <a:t>重量</a:t>
            </a:r>
            <a:r>
              <a:rPr lang="en-US" altLang="zh-TW" sz="2400" dirty="0">
                <a:latin typeface="Arial" panose="020B0604020202020204" pitchFamily="34" charset="0"/>
              </a:rPr>
              <a:t>       </a:t>
            </a:r>
            <a:r>
              <a:rPr lang="en-US" altLang="zh-TW" sz="2400" dirty="0" smtClean="0">
                <a:latin typeface="Arial" panose="020B0604020202020204" pitchFamily="34" charset="0"/>
              </a:rPr>
              <a:t>         </a:t>
            </a:r>
            <a:r>
              <a:rPr lang="zh-TW" altLang="en-US" sz="2400" dirty="0" smtClean="0">
                <a:latin typeface="Arial" panose="020B0604020202020204" pitchFamily="34" charset="0"/>
              </a:rPr>
              <a:t>力量          承重量</a:t>
            </a:r>
            <a:r>
              <a:rPr lang="zh-TW" altLang="zh-TW" sz="2400" dirty="0">
                <a:latin typeface="Arial" panose="020B0604020202020204" pitchFamily="34" charset="0"/>
              </a:rPr>
              <a:t/>
            </a:r>
            <a:br>
              <a:rPr lang="zh-TW" altLang="zh-TW" sz="2400" dirty="0">
                <a:latin typeface="Arial" panose="020B0604020202020204" pitchFamily="34" charset="0"/>
              </a:rPr>
            </a:br>
            <a:r>
              <a:rPr lang="zh-TW" altLang="zh-TW" sz="2400" dirty="0">
                <a:latin typeface="Arial" panose="020B0604020202020204" pitchFamily="34" charset="0"/>
              </a:rPr>
              <a:t>（1）</a:t>
            </a:r>
            <a:r>
              <a:rPr lang="en-US" altLang="zh-TW" sz="2400" dirty="0">
                <a:latin typeface="Arial" panose="020B0604020202020204" pitchFamily="34" charset="0"/>
              </a:rPr>
              <a:t> </a:t>
            </a:r>
            <a:r>
              <a:rPr lang="zh-TW" altLang="zh-TW" sz="2400" dirty="0" smtClean="0">
                <a:latin typeface="Arial" panose="020B0604020202020204" pitchFamily="34" charset="0"/>
              </a:rPr>
              <a:t>10</a:t>
            </a:r>
            <a:r>
              <a:rPr lang="en-US" altLang="zh-TW" sz="2400" dirty="0" smtClean="0">
                <a:latin typeface="Arial" panose="020B0604020202020204" pitchFamily="34" charset="0"/>
              </a:rPr>
              <a:t>0        12</a:t>
            </a:r>
            <a:r>
              <a:rPr lang="zh-TW" altLang="zh-TW" sz="2400" dirty="0" smtClean="0">
                <a:latin typeface="Arial" panose="020B0604020202020204" pitchFamily="34" charset="0"/>
              </a:rPr>
              <a:t>0</a:t>
            </a:r>
            <a:r>
              <a:rPr lang="zh-TW" altLang="zh-TW" sz="2400" dirty="0">
                <a:latin typeface="Arial" panose="020B0604020202020204" pitchFamily="34" charset="0"/>
              </a:rPr>
              <a:t>  </a:t>
            </a:r>
            <a:r>
              <a:rPr lang="en-US" altLang="zh-TW" sz="2400" dirty="0" smtClean="0">
                <a:latin typeface="Arial" panose="020B0604020202020204" pitchFamily="34" charset="0"/>
              </a:rPr>
              <a:t>         20</a:t>
            </a:r>
            <a:r>
              <a:rPr lang="zh-TW" altLang="zh-TW" sz="2400" dirty="0">
                <a:latin typeface="Arial" panose="020B0604020202020204" pitchFamily="34" charset="0"/>
              </a:rPr>
              <a:t/>
            </a:r>
            <a:br>
              <a:rPr lang="zh-TW" altLang="zh-TW" sz="2400" dirty="0">
                <a:latin typeface="Arial" panose="020B0604020202020204" pitchFamily="34" charset="0"/>
              </a:rPr>
            </a:br>
            <a:r>
              <a:rPr lang="zh-TW" altLang="zh-TW" sz="2400" dirty="0">
                <a:latin typeface="Arial" panose="020B0604020202020204" pitchFamily="34" charset="0"/>
              </a:rPr>
              <a:t>（2）</a:t>
            </a:r>
            <a:r>
              <a:rPr lang="en-US" altLang="zh-TW" sz="2400" dirty="0">
                <a:latin typeface="Arial" panose="020B0604020202020204" pitchFamily="34" charset="0"/>
              </a:rPr>
              <a:t> </a:t>
            </a:r>
            <a:r>
              <a:rPr lang="en-US" altLang="zh-TW" sz="2400" dirty="0" smtClean="0">
                <a:latin typeface="Arial" panose="020B0604020202020204" pitchFamily="34" charset="0"/>
              </a:rPr>
              <a:t>10</a:t>
            </a:r>
            <a:r>
              <a:rPr lang="zh-TW" altLang="zh-TW" sz="2400" dirty="0">
                <a:latin typeface="Arial" panose="020B0604020202020204" pitchFamily="34" charset="0"/>
              </a:rPr>
              <a:t> </a:t>
            </a:r>
            <a:r>
              <a:rPr lang="en-US" altLang="zh-TW" sz="2400" dirty="0">
                <a:latin typeface="Arial" panose="020B0604020202020204" pitchFamily="34" charset="0"/>
              </a:rPr>
              <a:t>         </a:t>
            </a:r>
            <a:r>
              <a:rPr lang="en-US" altLang="zh-TW" sz="2400" dirty="0" smtClean="0">
                <a:latin typeface="Arial" panose="020B0604020202020204" pitchFamily="34" charset="0"/>
              </a:rPr>
              <a:t>50</a:t>
            </a:r>
            <a:r>
              <a:rPr lang="zh-TW" altLang="zh-TW" sz="2400" dirty="0">
                <a:latin typeface="Arial" panose="020B0604020202020204" pitchFamily="34" charset="0"/>
              </a:rPr>
              <a:t>  </a:t>
            </a:r>
            <a:r>
              <a:rPr lang="en-US" altLang="zh-TW" sz="2400" dirty="0" smtClean="0">
                <a:latin typeface="Arial" panose="020B0604020202020204" pitchFamily="34" charset="0"/>
              </a:rPr>
              <a:t>           40</a:t>
            </a:r>
            <a:r>
              <a:rPr lang="en-US" altLang="zh-TW" sz="2400" dirty="0">
                <a:latin typeface="Arial" panose="020B0604020202020204" pitchFamily="34" charset="0"/>
              </a:rPr>
              <a:t/>
            </a:r>
            <a:br>
              <a:rPr lang="en-US" altLang="zh-TW" sz="2400" dirty="0">
                <a:latin typeface="Arial" panose="020B0604020202020204" pitchFamily="34" charset="0"/>
              </a:rPr>
            </a:br>
            <a:r>
              <a:rPr lang="zh-TW" altLang="en-US" sz="2400" dirty="0" smtClean="0">
                <a:latin typeface="Arial" panose="020B0604020202020204" pitchFamily="34" charset="0"/>
              </a:rPr>
              <a:t>只能疊</a:t>
            </a:r>
            <a:r>
              <a:rPr lang="en-US" altLang="zh-TW" sz="2400" dirty="0" smtClean="0">
                <a:latin typeface="Arial" panose="020B0604020202020204" pitchFamily="34" charset="0"/>
              </a:rPr>
              <a:t>1  (X)</a:t>
            </a:r>
            <a:br>
              <a:rPr lang="en-US" altLang="zh-TW" sz="2400" dirty="0" smtClean="0">
                <a:latin typeface="Arial" panose="020B0604020202020204" pitchFamily="34" charset="0"/>
              </a:rPr>
            </a:br>
            <a:r>
              <a:rPr lang="en-US" altLang="zh-TW" sz="2400" dirty="0" smtClean="0">
                <a:latin typeface="Arial" panose="020B0604020202020204" pitchFamily="34" charset="0"/>
              </a:rPr>
              <a:t/>
            </a:r>
            <a:br>
              <a:rPr lang="en-US" altLang="zh-TW" sz="2400" dirty="0" smtClean="0">
                <a:latin typeface="Arial" panose="020B0604020202020204" pitchFamily="34" charset="0"/>
              </a:rPr>
            </a:br>
            <a:r>
              <a:rPr lang="en-US" altLang="zh-TW" sz="2400" dirty="0" smtClean="0">
                <a:latin typeface="Arial" panose="020B0604020202020204" pitchFamily="34" charset="0"/>
              </a:rPr>
              <a:t/>
            </a:r>
            <a:br>
              <a:rPr lang="en-US" altLang="zh-TW" sz="2400" dirty="0" smtClean="0">
                <a:latin typeface="Arial" panose="020B0604020202020204" pitchFamily="34" charset="0"/>
              </a:rPr>
            </a:br>
            <a:r>
              <a:rPr lang="en-US" altLang="zh-TW" sz="2400" dirty="0">
                <a:latin typeface="Arial" panose="020B0604020202020204" pitchFamily="34" charset="0"/>
              </a:rPr>
              <a:t> </a:t>
            </a:r>
            <a:r>
              <a:rPr lang="zh-TW" altLang="en-US" sz="2400" dirty="0">
                <a:latin typeface="Arial" panose="020B0604020202020204" pitchFamily="34" charset="0"/>
              </a:rPr>
              <a:t>重量</a:t>
            </a:r>
            <a:r>
              <a:rPr lang="en-US" altLang="zh-TW" sz="2400" dirty="0">
                <a:latin typeface="Arial" panose="020B0604020202020204" pitchFamily="34" charset="0"/>
              </a:rPr>
              <a:t>                </a:t>
            </a:r>
            <a:r>
              <a:rPr lang="zh-TW" altLang="en-US" sz="2400" dirty="0">
                <a:latin typeface="Arial" panose="020B0604020202020204" pitchFamily="34" charset="0"/>
              </a:rPr>
              <a:t>力量          承重</a:t>
            </a:r>
            <a:r>
              <a:rPr lang="zh-TW" altLang="en-US" sz="2400" dirty="0" smtClean="0">
                <a:latin typeface="Arial" panose="020B0604020202020204" pitchFamily="34" charset="0"/>
              </a:rPr>
              <a:t>量</a:t>
            </a:r>
            <a:r>
              <a:rPr lang="en-US" altLang="zh-TW" sz="2400" dirty="0" smtClean="0">
                <a:latin typeface="Arial" panose="020B0604020202020204" pitchFamily="34" charset="0"/>
              </a:rPr>
              <a:t/>
            </a:r>
            <a:br>
              <a:rPr lang="en-US" altLang="zh-TW" sz="2400" dirty="0" smtClean="0">
                <a:latin typeface="Arial" panose="020B0604020202020204" pitchFamily="34" charset="0"/>
              </a:rPr>
            </a:br>
            <a:r>
              <a:rPr lang="zh-TW" altLang="zh-TW" sz="2400" dirty="0" smtClean="0">
                <a:latin typeface="Arial" panose="020B0604020202020204" pitchFamily="34" charset="0"/>
              </a:rPr>
              <a:t>（</a:t>
            </a:r>
            <a:r>
              <a:rPr lang="en-US" altLang="zh-TW" sz="2400" dirty="0" smtClean="0">
                <a:latin typeface="Arial" panose="020B0604020202020204" pitchFamily="34" charset="0"/>
              </a:rPr>
              <a:t>1</a:t>
            </a:r>
            <a:r>
              <a:rPr lang="zh-TW" altLang="zh-TW" sz="2400" dirty="0" smtClean="0">
                <a:latin typeface="Arial" panose="020B0604020202020204" pitchFamily="34" charset="0"/>
              </a:rPr>
              <a:t>）</a:t>
            </a:r>
            <a:r>
              <a:rPr lang="en-US" altLang="zh-TW" sz="2400" dirty="0" smtClean="0">
                <a:latin typeface="Arial" panose="020B0604020202020204" pitchFamily="34" charset="0"/>
              </a:rPr>
              <a:t> </a:t>
            </a:r>
            <a:r>
              <a:rPr lang="en-US" altLang="zh-TW" sz="2400" dirty="0">
                <a:latin typeface="Arial" panose="020B0604020202020204" pitchFamily="34" charset="0"/>
              </a:rPr>
              <a:t>10</a:t>
            </a:r>
            <a:r>
              <a:rPr lang="zh-TW" altLang="zh-TW" sz="2400" dirty="0">
                <a:latin typeface="Arial" panose="020B0604020202020204" pitchFamily="34" charset="0"/>
              </a:rPr>
              <a:t> </a:t>
            </a:r>
            <a:r>
              <a:rPr lang="en-US" altLang="zh-TW" sz="2400" dirty="0">
                <a:latin typeface="Arial" panose="020B0604020202020204" pitchFamily="34" charset="0"/>
              </a:rPr>
              <a:t>         50</a:t>
            </a:r>
            <a:r>
              <a:rPr lang="zh-TW" altLang="zh-TW" sz="2400" dirty="0">
                <a:latin typeface="Arial" panose="020B0604020202020204" pitchFamily="34" charset="0"/>
              </a:rPr>
              <a:t>  </a:t>
            </a:r>
            <a:r>
              <a:rPr lang="en-US" altLang="zh-TW" sz="2400" dirty="0">
                <a:latin typeface="Arial" panose="020B0604020202020204" pitchFamily="34" charset="0"/>
              </a:rPr>
              <a:t>           40</a:t>
            </a:r>
            <a:r>
              <a:rPr lang="zh-TW" altLang="zh-TW" sz="2400" dirty="0" smtClean="0">
                <a:latin typeface="Arial" panose="020B0604020202020204" pitchFamily="34" charset="0"/>
              </a:rPr>
              <a:t/>
            </a:r>
            <a:br>
              <a:rPr lang="zh-TW" altLang="zh-TW" sz="2400" dirty="0" smtClean="0">
                <a:latin typeface="Arial" panose="020B0604020202020204" pitchFamily="34" charset="0"/>
              </a:rPr>
            </a:br>
            <a:r>
              <a:rPr lang="zh-TW" altLang="zh-TW" sz="2400" dirty="0" smtClean="0">
                <a:latin typeface="Arial" panose="020B0604020202020204" pitchFamily="34" charset="0"/>
              </a:rPr>
              <a:t>（</a:t>
            </a:r>
            <a:r>
              <a:rPr lang="en-US" altLang="zh-TW" sz="2400" dirty="0" smtClean="0">
                <a:latin typeface="Arial" panose="020B0604020202020204" pitchFamily="34" charset="0"/>
              </a:rPr>
              <a:t>2</a:t>
            </a:r>
            <a:r>
              <a:rPr lang="zh-TW" altLang="zh-TW" sz="2400" dirty="0" smtClean="0">
                <a:latin typeface="Arial" panose="020B0604020202020204" pitchFamily="34" charset="0"/>
              </a:rPr>
              <a:t>）</a:t>
            </a:r>
            <a:r>
              <a:rPr lang="en-US" altLang="zh-TW" sz="2400" dirty="0" smtClean="0">
                <a:latin typeface="Arial" panose="020B0604020202020204" pitchFamily="34" charset="0"/>
              </a:rPr>
              <a:t> </a:t>
            </a:r>
            <a:r>
              <a:rPr lang="zh-TW" altLang="zh-TW" sz="2400" dirty="0">
                <a:latin typeface="Arial" panose="020B0604020202020204" pitchFamily="34" charset="0"/>
              </a:rPr>
              <a:t>10</a:t>
            </a:r>
            <a:r>
              <a:rPr lang="en-US" altLang="zh-TW" sz="2400" dirty="0">
                <a:latin typeface="Arial" panose="020B0604020202020204" pitchFamily="34" charset="0"/>
              </a:rPr>
              <a:t>0        12</a:t>
            </a:r>
            <a:r>
              <a:rPr lang="zh-TW" altLang="zh-TW" sz="2400" dirty="0">
                <a:latin typeface="Arial" panose="020B0604020202020204" pitchFamily="34" charset="0"/>
              </a:rPr>
              <a:t>0  </a:t>
            </a:r>
            <a:r>
              <a:rPr lang="en-US" altLang="zh-TW" sz="2400" dirty="0">
                <a:latin typeface="Arial" panose="020B0604020202020204" pitchFamily="34" charset="0"/>
              </a:rPr>
              <a:t>         </a:t>
            </a:r>
            <a:r>
              <a:rPr lang="en-US" altLang="zh-TW" sz="2400" dirty="0" smtClean="0">
                <a:latin typeface="Arial" panose="020B0604020202020204" pitchFamily="34" charset="0"/>
              </a:rPr>
              <a:t>20</a:t>
            </a:r>
            <a:br>
              <a:rPr lang="en-US" altLang="zh-TW" sz="2400" dirty="0" smtClean="0">
                <a:latin typeface="Arial" panose="020B0604020202020204" pitchFamily="34" charset="0"/>
              </a:rPr>
            </a:br>
            <a:r>
              <a:rPr lang="zh-TW" altLang="en-US" sz="2400" dirty="0" smtClean="0">
                <a:latin typeface="Arial" panose="020B0604020202020204" pitchFamily="34" charset="0"/>
              </a:rPr>
              <a:t>可以疊</a:t>
            </a:r>
            <a:r>
              <a:rPr lang="en-US" altLang="zh-TW" sz="2400" dirty="0" smtClean="0">
                <a:latin typeface="Arial" panose="020B0604020202020204" pitchFamily="34" charset="0"/>
              </a:rPr>
              <a:t>2</a:t>
            </a:r>
            <a:br>
              <a:rPr lang="en-US" altLang="zh-TW" sz="2400" dirty="0" smtClean="0">
                <a:latin typeface="Arial" panose="020B0604020202020204" pitchFamily="34" charset="0"/>
              </a:rPr>
            </a:br>
            <a:r>
              <a:rPr lang="en-US" altLang="zh-TW" sz="2400" dirty="0" smtClean="0">
                <a:latin typeface="Arial" panose="020B0604020202020204" pitchFamily="34" charset="0"/>
              </a:rPr>
              <a:t/>
            </a:r>
            <a:br>
              <a:rPr lang="en-US" altLang="zh-TW" sz="2400" dirty="0" smtClean="0">
                <a:latin typeface="Arial" panose="020B0604020202020204" pitchFamily="34" charset="0"/>
              </a:rPr>
            </a:br>
            <a:r>
              <a:rPr lang="zh-TW" altLang="en-US" sz="2400" dirty="0">
                <a:latin typeface="Arial" panose="020B0604020202020204" pitchFamily="34" charset="0"/>
              </a:rPr>
              <a:t>而錯誤的原因是因為</a:t>
            </a:r>
            <a:r>
              <a:rPr lang="zh-TW" altLang="en-US" sz="2400" dirty="0">
                <a:solidFill>
                  <a:srgbClr val="FF0000"/>
                </a:solidFill>
                <a:latin typeface="Arial" panose="020B0604020202020204" pitchFamily="34" charset="0"/>
              </a:rPr>
              <a:t>沒有考慮</a:t>
            </a:r>
            <a:r>
              <a:rPr lang="zh-TW" altLang="en-US" sz="2400" dirty="0" smtClean="0">
                <a:solidFill>
                  <a:srgbClr val="FF0000"/>
                </a:solidFill>
                <a:latin typeface="Arial" panose="020B0604020202020204" pitchFamily="34" charset="0"/>
              </a:rPr>
              <a:t>到重量</a:t>
            </a:r>
            <a:r>
              <a:rPr lang="en-US" altLang="zh-TW" sz="2400" dirty="0">
                <a:latin typeface="Arial" panose="020B0604020202020204" pitchFamily="34" charset="0"/>
              </a:rPr>
              <a:t/>
            </a:r>
            <a:br>
              <a:rPr lang="en-US" altLang="zh-TW" sz="2400" dirty="0">
                <a:latin typeface="Arial" panose="020B0604020202020204" pitchFamily="34" charset="0"/>
              </a:rPr>
            </a:br>
            <a:endParaRPr kumimoji="0" lang="zh-TW" altLang="zh-TW" sz="2400" b="0" i="0" u="none" strike="noStrike" cap="none" normalizeH="0" baseline="0" dirty="0" smtClean="0">
              <a:ln>
                <a:noFill/>
              </a:ln>
              <a:solidFill>
                <a:schemeClr val="tx1"/>
              </a:solidFill>
              <a:effectLst/>
              <a:latin typeface="Arial" panose="020B0604020202020204" pitchFamily="34" charset="0"/>
            </a:endParaRPr>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2724" y="3284984"/>
            <a:ext cx="1905000" cy="2400300"/>
          </a:xfrm>
          <a:prstGeom prst="rect">
            <a:avLst/>
          </a:prstGeom>
        </p:spPr>
      </p:pic>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3661" y="692696"/>
            <a:ext cx="2143125" cy="2143125"/>
          </a:xfrm>
          <a:prstGeom prst="rect">
            <a:avLst/>
          </a:prstGeom>
        </p:spPr>
      </p:pic>
    </p:spTree>
    <p:extLst>
      <p:ext uri="{BB962C8B-B14F-4D97-AF65-F5344CB8AC3E}">
        <p14:creationId xmlns:p14="http://schemas.microsoft.com/office/powerpoint/2010/main" val="252974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type="title"/>
          </p:nvPr>
        </p:nvSpPr>
        <p:spPr bwMode="auto">
          <a:xfrm>
            <a:off x="549796" y="633170"/>
            <a:ext cx="6624736"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00000"/>
              </a:lnSpc>
              <a:spcAft>
                <a:spcPct val="0"/>
              </a:spcAft>
            </a:pPr>
            <a:r>
              <a:rPr lang="en-US" altLang="zh-TW" sz="2400" dirty="0" smtClean="0">
                <a:latin typeface="Arial" panose="020B0604020202020204" pitchFamily="34" charset="0"/>
              </a:rPr>
              <a:t/>
            </a:r>
            <a:br>
              <a:rPr lang="en-US" altLang="zh-TW" sz="2400" dirty="0" smtClean="0">
                <a:latin typeface="Arial" panose="020B0604020202020204" pitchFamily="34" charset="0"/>
              </a:rPr>
            </a:br>
            <a:r>
              <a:rPr lang="zh-TW" altLang="en-US" sz="3200" b="1" dirty="0">
                <a:latin typeface="Arial" panose="020B0604020202020204" pitchFamily="34" charset="0"/>
              </a:rPr>
              <a:t>力</a:t>
            </a:r>
            <a:r>
              <a:rPr lang="zh-TW" altLang="en-US" sz="3200" b="1" dirty="0" smtClean="0">
                <a:latin typeface="Arial" panose="020B0604020202020204" pitchFamily="34" charset="0"/>
              </a:rPr>
              <a:t>量</a:t>
            </a:r>
            <a:r>
              <a:rPr lang="en-US" altLang="zh-TW" sz="2400" dirty="0">
                <a:latin typeface="Arial" panose="020B0604020202020204" pitchFamily="34" charset="0"/>
              </a:rPr>
              <a:t/>
            </a:r>
            <a:br>
              <a:rPr lang="en-US" altLang="zh-TW" sz="2400" dirty="0">
                <a:latin typeface="Arial" panose="020B0604020202020204" pitchFamily="34" charset="0"/>
              </a:rPr>
            </a:br>
            <a:r>
              <a:rPr lang="en-US" altLang="zh-TW" sz="2400" dirty="0" smtClean="0">
                <a:latin typeface="Arial" panose="020B0604020202020204" pitchFamily="34" charset="0"/>
              </a:rPr>
              <a:t/>
            </a:r>
            <a:br>
              <a:rPr lang="en-US" altLang="zh-TW" sz="2400" dirty="0" smtClean="0">
                <a:latin typeface="Arial" panose="020B0604020202020204" pitchFamily="34" charset="0"/>
              </a:rPr>
            </a:br>
            <a:r>
              <a:rPr lang="zh-TW" altLang="en-US" sz="2400" dirty="0" smtClean="0">
                <a:latin typeface="Arial" panose="020B0604020202020204" pitchFamily="34" charset="0"/>
              </a:rPr>
              <a:t>那</a:t>
            </a:r>
            <a:r>
              <a:rPr kumimoji="0" lang="zh-TW" altLang="en-US" sz="2400" b="0" i="0" u="none" strike="noStrike" cap="none" normalizeH="0" baseline="0" dirty="0" smtClean="0">
                <a:ln>
                  <a:noFill/>
                </a:ln>
                <a:solidFill>
                  <a:schemeClr val="tx1"/>
                </a:solidFill>
                <a:effectLst/>
                <a:latin typeface="Arial" panose="020B0604020202020204" pitchFamily="34" charset="0"/>
              </a:rPr>
              <a:t>如果依照</a:t>
            </a:r>
            <a:r>
              <a:rPr lang="zh-TW" altLang="en-US" sz="2400" b="1" dirty="0" smtClean="0">
                <a:latin typeface="Arial" panose="020B0604020202020204" pitchFamily="34" charset="0"/>
              </a:rPr>
              <a:t>力量</a:t>
            </a:r>
            <a:r>
              <a:rPr kumimoji="0" lang="zh-TW" altLang="en-US" sz="2400" b="0" i="0" u="none" strike="noStrike" cap="none" normalizeH="0" baseline="0" dirty="0" smtClean="0">
                <a:ln>
                  <a:noFill/>
                </a:ln>
                <a:solidFill>
                  <a:schemeClr val="tx1"/>
                </a:solidFill>
                <a:effectLst/>
                <a:latin typeface="Arial" panose="020B0604020202020204" pitchFamily="34" charset="0"/>
              </a:rPr>
              <a:t>做</a:t>
            </a:r>
            <a:r>
              <a:rPr kumimoji="0" lang="en-US" altLang="zh-TW" sz="2400" b="0" i="0" u="none" strike="noStrike" cap="none" normalizeH="0" baseline="0" dirty="0" smtClean="0">
                <a:ln>
                  <a:noFill/>
                </a:ln>
                <a:solidFill>
                  <a:schemeClr val="tx1"/>
                </a:solidFill>
                <a:effectLst/>
                <a:latin typeface="Arial" panose="020B0604020202020204" pitchFamily="34" charset="0"/>
              </a:rPr>
              <a:t>sort</a:t>
            </a:r>
            <a:r>
              <a:rPr kumimoji="0" lang="zh-TW" altLang="en-US" sz="2400" b="0" i="0" u="none" strike="noStrike" cap="none" normalizeH="0" baseline="0" dirty="0" smtClean="0">
                <a:ln>
                  <a:noFill/>
                </a:ln>
                <a:solidFill>
                  <a:schemeClr val="tx1"/>
                </a:solidFill>
                <a:effectLst/>
                <a:latin typeface="Arial" panose="020B0604020202020204" pitchFamily="34" charset="0"/>
              </a:rPr>
              <a:t>排序</a:t>
            </a:r>
            <a:r>
              <a:rPr kumimoji="0" lang="zh-TW" sz="2400" b="0" i="0" u="none" strike="noStrike" cap="none" normalizeH="0" baseline="0" dirty="0" smtClean="0">
                <a:ln>
                  <a:noFill/>
                </a:ln>
                <a:solidFill>
                  <a:schemeClr val="tx1"/>
                </a:solidFill>
                <a:effectLst/>
                <a:latin typeface="Arial" panose="020B0604020202020204" pitchFamily="34" charset="0"/>
              </a:rPr>
              <a:t>，</a:t>
            </a:r>
            <a:r>
              <a:rPr kumimoji="0" lang="en-US" altLang="zh-TW" sz="2400" b="0" i="0" u="none" strike="noStrike" cap="none" normalizeH="0" baseline="0" dirty="0" smtClean="0">
                <a:ln>
                  <a:noFill/>
                </a:ln>
                <a:solidFill>
                  <a:schemeClr val="tx1"/>
                </a:solidFill>
                <a:effectLst/>
                <a:latin typeface="Arial" panose="020B0604020202020204" pitchFamily="34" charset="0"/>
              </a:rPr>
              <a:t/>
            </a:r>
            <a:br>
              <a:rPr kumimoji="0" lang="en-US" altLang="zh-TW" sz="2400" b="0" i="0" u="none" strike="noStrike" cap="none" normalizeH="0" baseline="0" dirty="0" smtClean="0">
                <a:ln>
                  <a:noFill/>
                </a:ln>
                <a:solidFill>
                  <a:schemeClr val="tx1"/>
                </a:solidFill>
                <a:effectLst/>
                <a:latin typeface="Arial" panose="020B0604020202020204" pitchFamily="34" charset="0"/>
              </a:rPr>
            </a:br>
            <a:r>
              <a:rPr kumimoji="0" lang="zh-TW" altLang="en-US" sz="2400" b="0" i="0" u="none" strike="noStrike" cap="none" normalizeH="0" baseline="0" dirty="0" smtClean="0">
                <a:ln>
                  <a:noFill/>
                </a:ln>
                <a:solidFill>
                  <a:schemeClr val="tx1"/>
                </a:solidFill>
                <a:effectLst/>
                <a:latin typeface="Arial" panose="020B0604020202020204" pitchFamily="34" charset="0"/>
              </a:rPr>
              <a:t>力量大的烏龜放下面</a:t>
            </a:r>
            <a:r>
              <a:rPr lang="zh-TW" altLang="zh-TW" sz="2400" dirty="0">
                <a:latin typeface="Arial" panose="020B0604020202020204" pitchFamily="34" charset="0"/>
              </a:rPr>
              <a:t>，</a:t>
            </a:r>
            <a:r>
              <a:rPr lang="en-US" altLang="zh-TW" sz="2400" dirty="0" smtClean="0">
                <a:latin typeface="Arial" panose="020B0604020202020204" pitchFamily="34" charset="0"/>
              </a:rPr>
              <a:t/>
            </a:r>
            <a:br>
              <a:rPr lang="en-US" altLang="zh-TW" sz="2400" dirty="0" smtClean="0">
                <a:latin typeface="Arial" panose="020B0604020202020204" pitchFamily="34" charset="0"/>
              </a:rPr>
            </a:br>
            <a:r>
              <a:rPr lang="zh-TW" altLang="en-US" sz="2400" dirty="0" smtClean="0">
                <a:latin typeface="Arial" panose="020B0604020202020204" pitchFamily="34" charset="0"/>
              </a:rPr>
              <a:t>力量</a:t>
            </a:r>
            <a:r>
              <a:rPr lang="zh-TW" altLang="en-US" sz="2400" dirty="0">
                <a:latin typeface="Arial" panose="020B0604020202020204" pitchFamily="34" charset="0"/>
              </a:rPr>
              <a:t>小</a:t>
            </a:r>
            <a:r>
              <a:rPr lang="zh-TW" altLang="en-US" sz="2400" dirty="0" smtClean="0">
                <a:latin typeface="Arial" panose="020B0604020202020204" pitchFamily="34" charset="0"/>
              </a:rPr>
              <a:t>的</a:t>
            </a:r>
            <a:r>
              <a:rPr lang="zh-TW" altLang="en-US" sz="2400" dirty="0">
                <a:latin typeface="Arial" panose="020B0604020202020204" pitchFamily="34" charset="0"/>
              </a:rPr>
              <a:t>烏龜</a:t>
            </a:r>
            <a:r>
              <a:rPr lang="zh-TW" altLang="en-US" sz="2400" dirty="0" smtClean="0">
                <a:latin typeface="Arial" panose="020B0604020202020204" pitchFamily="34" charset="0"/>
              </a:rPr>
              <a:t>放上面？</a:t>
            </a:r>
            <a:r>
              <a:rPr lang="en-US" altLang="zh-TW" sz="2400" dirty="0" smtClean="0">
                <a:latin typeface="Arial" panose="020B0604020202020204" pitchFamily="34" charset="0"/>
              </a:rPr>
              <a:t/>
            </a:r>
            <a:br>
              <a:rPr lang="en-US" altLang="zh-TW" sz="2400" dirty="0" smtClean="0">
                <a:latin typeface="Arial" panose="020B0604020202020204" pitchFamily="34" charset="0"/>
              </a:rPr>
            </a:br>
            <a:r>
              <a:rPr lang="en-US" altLang="zh-TW" sz="2400" dirty="0" smtClean="0">
                <a:latin typeface="Arial" panose="020B0604020202020204" pitchFamily="34" charset="0"/>
              </a:rPr>
              <a:t/>
            </a:r>
            <a:br>
              <a:rPr lang="en-US" altLang="zh-TW" sz="2400" dirty="0" smtClean="0">
                <a:latin typeface="Arial" panose="020B0604020202020204" pitchFamily="34" charset="0"/>
              </a:rPr>
            </a:br>
            <a:r>
              <a:rPr lang="en-US" altLang="zh-TW" sz="2400" dirty="0" smtClean="0">
                <a:latin typeface="Arial" panose="020B0604020202020204" pitchFamily="34" charset="0"/>
              </a:rPr>
              <a:t/>
            </a:r>
            <a:br>
              <a:rPr lang="en-US" altLang="zh-TW" sz="2400" dirty="0" smtClean="0">
                <a:latin typeface="Arial" panose="020B0604020202020204" pitchFamily="34" charset="0"/>
              </a:rPr>
            </a:br>
            <a:r>
              <a:rPr kumimoji="0" lang="en-US" altLang="zh-TW" sz="2400" b="0" i="0" u="none" strike="noStrike" cap="none" normalizeH="0" baseline="0" dirty="0" smtClean="0">
                <a:ln>
                  <a:noFill/>
                </a:ln>
                <a:solidFill>
                  <a:schemeClr val="tx1"/>
                </a:solidFill>
                <a:effectLst/>
                <a:latin typeface="Arial" panose="020B0604020202020204" pitchFamily="34" charset="0"/>
              </a:rPr>
              <a:t/>
            </a:r>
            <a:br>
              <a:rPr kumimoji="0" lang="en-US" altLang="zh-TW" sz="2400" b="0" i="0" u="none" strike="noStrike" cap="none" normalizeH="0" baseline="0" dirty="0" smtClean="0">
                <a:ln>
                  <a:noFill/>
                </a:ln>
                <a:solidFill>
                  <a:schemeClr val="tx1"/>
                </a:solidFill>
                <a:effectLst/>
                <a:latin typeface="Arial" panose="020B0604020202020204" pitchFamily="34" charset="0"/>
              </a:rPr>
            </a:br>
            <a:r>
              <a:rPr kumimoji="0" lang="en-US" altLang="zh-TW" sz="2400" b="0" i="0" u="none" strike="noStrike" cap="none" normalizeH="0" baseline="0" dirty="0" smtClean="0">
                <a:ln>
                  <a:noFill/>
                </a:ln>
                <a:solidFill>
                  <a:schemeClr val="tx1"/>
                </a:solidFill>
                <a:effectLst/>
                <a:latin typeface="Arial" panose="020B0604020202020204" pitchFamily="34" charset="0"/>
              </a:rPr>
              <a:t/>
            </a:r>
            <a:br>
              <a:rPr kumimoji="0" lang="en-US" altLang="zh-TW" sz="2400" b="0" i="0" u="none" strike="noStrike" cap="none" normalizeH="0" baseline="0" dirty="0" smtClean="0">
                <a:ln>
                  <a:noFill/>
                </a:ln>
                <a:solidFill>
                  <a:schemeClr val="tx1"/>
                </a:solidFill>
                <a:effectLst/>
                <a:latin typeface="Arial" panose="020B0604020202020204" pitchFamily="34" charset="0"/>
              </a:rPr>
            </a:br>
            <a:r>
              <a:rPr lang="en-US" altLang="zh-TW" sz="2400" dirty="0">
                <a:latin typeface="Arial" panose="020B0604020202020204" pitchFamily="34" charset="0"/>
              </a:rPr>
              <a:t/>
            </a:r>
            <a:br>
              <a:rPr lang="en-US" altLang="zh-TW" sz="2400" dirty="0">
                <a:latin typeface="Arial" panose="020B0604020202020204" pitchFamily="34" charset="0"/>
              </a:rPr>
            </a:br>
            <a:r>
              <a:rPr lang="en-US" altLang="zh-TW" sz="2400" dirty="0" smtClean="0">
                <a:latin typeface="Arial" panose="020B0604020202020204" pitchFamily="34" charset="0"/>
              </a:rPr>
              <a:t/>
            </a:r>
            <a:br>
              <a:rPr lang="en-US" altLang="zh-TW" sz="2400" dirty="0" smtClean="0">
                <a:latin typeface="Arial" panose="020B0604020202020204" pitchFamily="34" charset="0"/>
              </a:rPr>
            </a:br>
            <a:r>
              <a:rPr lang="en-US" altLang="zh-TW" sz="2400" dirty="0" smtClean="0">
                <a:latin typeface="Arial" panose="020B0604020202020204" pitchFamily="34" charset="0"/>
              </a:rPr>
              <a:t/>
            </a:r>
            <a:br>
              <a:rPr lang="en-US" altLang="zh-TW" sz="2400" dirty="0" smtClean="0">
                <a:latin typeface="Arial" panose="020B0604020202020204" pitchFamily="34" charset="0"/>
              </a:rPr>
            </a:br>
            <a:r>
              <a:rPr kumimoji="0" lang="zh-TW" altLang="zh-TW" sz="2400" b="0" i="0" u="none" strike="noStrike" cap="none" normalizeH="0" baseline="0" dirty="0" smtClean="0">
                <a:ln>
                  <a:noFill/>
                </a:ln>
                <a:solidFill>
                  <a:schemeClr val="tx1"/>
                </a:solidFill>
                <a:effectLst/>
                <a:latin typeface="Arial" panose="020B0604020202020204" pitchFamily="34" charset="0"/>
              </a:rPr>
              <a:t> </a:t>
            </a:r>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2724" y="3284984"/>
            <a:ext cx="1905000" cy="2400300"/>
          </a:xfrm>
          <a:prstGeom prst="rect">
            <a:avLst/>
          </a:prstGeom>
        </p:spPr>
      </p:pic>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3661" y="692696"/>
            <a:ext cx="2143125" cy="2143125"/>
          </a:xfrm>
          <a:prstGeom prst="rect">
            <a:avLst/>
          </a:prstGeom>
        </p:spPr>
      </p:pic>
    </p:spTree>
    <p:extLst>
      <p:ext uri="{BB962C8B-B14F-4D97-AF65-F5344CB8AC3E}">
        <p14:creationId xmlns:p14="http://schemas.microsoft.com/office/powerpoint/2010/main" val="3109878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coLiving_16x9">
  <a:themeElements>
    <a:clrScheme name="EcoLiving">
      <a:dk1>
        <a:srgbClr val="404040"/>
      </a:dk1>
      <a:lt1>
        <a:sysClr val="window" lastClr="FFFFFF"/>
      </a:lt1>
      <a:dk2>
        <a:srgbClr val="000000"/>
      </a:dk2>
      <a:lt2>
        <a:srgbClr val="F5EECF"/>
      </a:lt2>
      <a:accent1>
        <a:srgbClr val="488E4A"/>
      </a:accent1>
      <a:accent2>
        <a:srgbClr val="6595BC"/>
      </a:accent2>
      <a:accent3>
        <a:srgbClr val="CB6933"/>
      </a:accent3>
      <a:accent4>
        <a:srgbClr val="D4BC49"/>
      </a:accent4>
      <a:accent5>
        <a:srgbClr val="8F5C31"/>
      </a:accent5>
      <a:accent6>
        <a:srgbClr val="6E7588"/>
      </a:accent6>
      <a:hlink>
        <a:srgbClr val="B1754C"/>
      </a:hlink>
      <a:folHlink>
        <a:srgbClr val="6595BC"/>
      </a:folHlink>
    </a:clrScheme>
    <a:fontScheme name="EcoLiving_16x9">
      <a:majorFont>
        <a:latin typeface="Cambria"/>
        <a:ea typeface=""/>
        <a:cs typeface=""/>
      </a:majorFont>
      <a:minorFont>
        <a:latin typeface="Cambria"/>
        <a:ea typeface=""/>
        <a:cs typeface=""/>
      </a:minorFont>
    </a:fontScheme>
    <a:fmtScheme name="EcoLiving_16x9">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miter lim="800000"/>
        </a:ln>
        <a:ln w="28575" cap="flat" cmpd="sng" algn="ctr">
          <a:solidFill>
            <a:schemeClr val="phClr"/>
          </a:solidFill>
          <a:miter lim="800000"/>
        </a:ln>
        <a:ln w="41275" cap="flat" cmpd="sng" algn="ctr">
          <a:solidFill>
            <a:schemeClr val="phClr"/>
          </a:solidFill>
          <a:miter lim="800000"/>
        </a:ln>
      </a:lnStyleLst>
      <a:effectStyleLst>
        <a:effectStyle>
          <a:effectLst/>
        </a:effectStyle>
        <a:effectStyle>
          <a:effectLst>
            <a:outerShdw blurRad="39999" dist="23000" dir="5400000" algn="bl" rotWithShape="0">
              <a:srgbClr val="000000">
                <a:alpha val="40000"/>
              </a:srgbClr>
            </a:outerShdw>
          </a:effectLst>
        </a:effectStyle>
        <a:effectStyle>
          <a:effectLst>
            <a:outerShdw blurRad="38100" dist="19050" dir="540000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gradFill rotWithShape="1">
          <a:gsLst>
            <a:gs pos="0">
              <a:schemeClr val="phClr">
                <a:tint val="100000"/>
                <a:lumMod val="100000"/>
              </a:schemeClr>
            </a:gs>
            <a:gs pos="100000">
              <a:schemeClr val="phClr">
                <a:tint val="80000"/>
              </a:schemeClr>
            </a:gs>
          </a:gsLst>
          <a:lin ang="5400000" scaled="0"/>
        </a:gradFill>
        <a:blipFill>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sz="2400"/>
        </a:defPPr>
      </a:lstStyle>
      <a:style>
        <a:lnRef idx="2">
          <a:schemeClr val="accent1">
            <a:shade val="50000"/>
          </a:schemeClr>
        </a:lnRef>
        <a:fillRef idx="1">
          <a:schemeClr val="accent1"/>
        </a:fillRef>
        <a:effectRef idx="0">
          <a:schemeClr val="accent1"/>
        </a:effectRef>
        <a:fontRef idx="minor">
          <a:schemeClr val="lt1"/>
        </a:fontRef>
      </a:style>
    </a:spDef>
    <a:lnDef>
      <a:spPr>
        <a:ln w="28575">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EcoLiving">
      <a:dk1>
        <a:srgbClr val="404040"/>
      </a:dk1>
      <a:lt1>
        <a:sysClr val="window" lastClr="FFFFFF"/>
      </a:lt1>
      <a:dk2>
        <a:srgbClr val="000000"/>
      </a:dk2>
      <a:lt2>
        <a:srgbClr val="F5EECF"/>
      </a:lt2>
      <a:accent1>
        <a:srgbClr val="488E4A"/>
      </a:accent1>
      <a:accent2>
        <a:srgbClr val="6595BC"/>
      </a:accent2>
      <a:accent3>
        <a:srgbClr val="CB6933"/>
      </a:accent3>
      <a:accent4>
        <a:srgbClr val="D4BC49"/>
      </a:accent4>
      <a:accent5>
        <a:srgbClr val="8F5C31"/>
      </a:accent5>
      <a:accent6>
        <a:srgbClr val="6E7588"/>
      </a:accent6>
      <a:hlink>
        <a:srgbClr val="B1754C"/>
      </a:hlink>
      <a:folHlink>
        <a:srgbClr val="6595BC"/>
      </a:folHlink>
    </a:clrScheme>
    <a:fontScheme name="EcoLiving">
      <a:majorFont>
        <a:latin typeface="Cambri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EcoLiving">
      <a:dk1>
        <a:srgbClr val="404040"/>
      </a:dk1>
      <a:lt1>
        <a:sysClr val="window" lastClr="FFFFFF"/>
      </a:lt1>
      <a:dk2>
        <a:srgbClr val="000000"/>
      </a:dk2>
      <a:lt2>
        <a:srgbClr val="F5EECF"/>
      </a:lt2>
      <a:accent1>
        <a:srgbClr val="488E4A"/>
      </a:accent1>
      <a:accent2>
        <a:srgbClr val="6595BC"/>
      </a:accent2>
      <a:accent3>
        <a:srgbClr val="CB6933"/>
      </a:accent3>
      <a:accent4>
        <a:srgbClr val="D4BC49"/>
      </a:accent4>
      <a:accent5>
        <a:srgbClr val="8F5C31"/>
      </a:accent5>
      <a:accent6>
        <a:srgbClr val="6E7588"/>
      </a:accent6>
      <a:hlink>
        <a:srgbClr val="B1754C"/>
      </a:hlink>
      <a:folHlink>
        <a:srgbClr val="6595BC"/>
      </a:folHlink>
    </a:clrScheme>
    <a:fontScheme name="EcoLiving">
      <a:majorFont>
        <a:latin typeface="Cambri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1982DA8-EA6C-4E78-95DD-332D1E54B43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自然生活簡報 (寬螢幕)</Template>
  <TotalTime>0</TotalTime>
  <Words>184</Words>
  <Application>Microsoft Office PowerPoint</Application>
  <PresentationFormat>自訂</PresentationFormat>
  <Paragraphs>89</Paragraphs>
  <Slides>16</Slides>
  <Notes>4</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16</vt:i4>
      </vt:variant>
    </vt:vector>
  </HeadingPairs>
  <TitlesOfParts>
    <vt:vector size="20" baseType="lpstr">
      <vt:lpstr>Microsoft JhengHei</vt:lpstr>
      <vt:lpstr>Arial</vt:lpstr>
      <vt:lpstr>Cambria</vt:lpstr>
      <vt:lpstr>EcoLiving_16x9</vt:lpstr>
      <vt:lpstr>烏龜塔</vt:lpstr>
      <vt:lpstr>PowerPoint 簡報</vt:lpstr>
      <vt:lpstr>PowerPoint 簡報</vt:lpstr>
      <vt:lpstr>該怎麼疊？從哪裡疊？   重量?  力量?  承重量?（力量-自己的重） </vt:lpstr>
      <vt:lpstr>  重量   如果依照重量做sort排序，  重的烏龜放下面，輕的烏龜放上面，  這樣可行嗎？     </vt:lpstr>
      <vt:lpstr> 重量排序   　　重量         力量          承重量 （1） 10          1000         990 （2） 20          1100         1080 （3） 30          40             10 只能疊2  (X)  　　重量         力量          承重量 （1） 30          40             10 （2） 10          1000         990 （3） 20          1100         1080 可以疊3  而錯誤的原因是因為沒有考慮到承重量 </vt:lpstr>
      <vt:lpstr>承重量   那如果依照承重量做sort排序，  讓承重量大的烏龜放下面，  會怎麼樣呢？     </vt:lpstr>
      <vt:lpstr> 承重量排序   重量                力量          承重量 （1） 100        120           20 （2） 10          50             40 只能疊1  (X)    重量                力量          承重量 （1） 10          50             40 （2） 100        120           20 可以疊2  而錯誤的原因是因為沒有考慮到重量 </vt:lpstr>
      <vt:lpstr> 力量  那如果依照力量做sort排序， 力量大的烏龜放下面， 力量小的烏龜放上面？         </vt:lpstr>
      <vt:lpstr> 力量  那如果依照力量做sort排序， 力量大的烏龜放下面， 力量小的烏龜放上面？   結果居然是可行的。 為什麼？？     </vt:lpstr>
      <vt:lpstr> 力量排序合理的原因  假設有兩隻烏龜 a , b  , b的力量比較大  若a能背b, 即a力&gt; a重 + b重 那麼b肯定也能背a 因為 b力 &gt; a力 &gt;a重 + b重  但是如果反過來 若b能背a   b力 &gt; a重 + b重 不能得知   a力 ? a重 + b重</vt:lpstr>
      <vt:lpstr> 實作 </vt:lpstr>
      <vt:lpstr>實作　　DP核心部分  做一個DP[X]陣列，Ｘ代表疊了幾層， 裡面的值代表疊到該層的最小重量 T[i] = 第i隻烏龜的資料 X   i from 1~n x from n~1    dp[x-1] + T[i].w &lt;=  T[i].s                      &amp;&amp;    dp[x] &lt;0 ||   dp[x] &gt; dp[x-1] + T[i].w    </vt:lpstr>
      <vt:lpstr>實作　　DP核心部分  做一個DP[X]陣列，Ｘ代表疊了幾層， 裡面的值代表疊到該層的最小重量 T[i] = 第i隻烏龜的資料 X   i from 1~n x from n~1　　（n=烏龜數量）    dp[x-1] + T[i].w &lt;=  T[i].s                      &amp;&amp;    dp[x] &lt;0 ||   dp[x] &gt; dp[x-1] + T[i].w    </vt:lpstr>
      <vt:lpstr> 演伸思考</vt:lpstr>
      <vt:lpstr>PowerPoint 簡報</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2014-05-26T20:42:28Z</dcterms:created>
  <dcterms:modified xsi:type="dcterms:W3CDTF">2014-06-04T13:29:23Z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TC028010969991</vt:lpwstr>
  </property>
</Properties>
</file>