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72" r:id="rId14"/>
    <p:sldId id="269" r:id="rId15"/>
    <p:sldId id="268" r:id="rId16"/>
    <p:sldId id="271" r:id="rId17"/>
    <p:sldId id="27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C6CD0E3-6870-423E-9CB4-A0491EAFB074}">
          <p14:sldIdLst>
            <p14:sldId id="256"/>
            <p14:sldId id="257"/>
            <p14:sldId id="264"/>
            <p14:sldId id="258"/>
            <p14:sldId id="259"/>
            <p14:sldId id="260"/>
            <p14:sldId id="261"/>
            <p14:sldId id="262"/>
            <p14:sldId id="265"/>
            <p14:sldId id="263"/>
            <p14:sldId id="266"/>
            <p14:sldId id="267"/>
            <p14:sldId id="272"/>
            <p14:sldId id="269"/>
            <p14:sldId id="268"/>
            <p14:sldId id="271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2074-414C-4C04-BD84-3F693F8F7AE5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D422-3F77-4849-A406-F38D3EF914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OyIZJ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Socket Programming Example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ocket()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77628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sockaddr</a:t>
            </a:r>
            <a:r>
              <a:rPr lang="en-US" altLang="zh-TW" dirty="0" smtClean="0"/>
              <a:t> initialization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Initialize the server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, port and protocol suit that you want to connect with.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852936"/>
            <a:ext cx="8404423" cy="142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i</a:t>
            </a:r>
            <a:r>
              <a:rPr lang="en-US" altLang="zh-TW" sz="2800" dirty="0" err="1" smtClean="0"/>
              <a:t>nt</a:t>
            </a:r>
            <a:r>
              <a:rPr lang="en-US" altLang="zh-TW" sz="2800" dirty="0" smtClean="0"/>
              <a:t> connect(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sockfd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sockaddr</a:t>
            </a:r>
            <a:r>
              <a:rPr lang="en-US" altLang="zh-TW" sz="2800" dirty="0" smtClean="0"/>
              <a:t> *server,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addrlen</a:t>
            </a:r>
            <a:r>
              <a:rPr lang="en-US" altLang="zh-TW" sz="2800" dirty="0" smtClean="0"/>
              <a:t>)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Starting communication with remote server.</a:t>
            </a:r>
            <a:endParaRPr lang="zh-TW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8460432" cy="122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797152"/>
            <a:ext cx="648072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Structure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1" y="1731707"/>
            <a:ext cx="3600400" cy="4134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04864" y="1947731"/>
            <a:ext cx="3195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//Server</a:t>
            </a:r>
          </a:p>
          <a:p>
            <a:endParaRPr lang="en-US" altLang="zh-TW" dirty="0"/>
          </a:p>
          <a:p>
            <a:r>
              <a:rPr lang="en-US" altLang="zh-TW" dirty="0" smtClean="0"/>
              <a:t>Socket Construction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While TRUE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Wait for a connection</a:t>
            </a:r>
            <a:endParaRPr lang="en-US" altLang="zh-TW" dirty="0"/>
          </a:p>
          <a:p>
            <a:r>
              <a:rPr lang="en-US" altLang="zh-TW" b="1" dirty="0" smtClean="0"/>
              <a:t>      Read HELLO  from client</a:t>
            </a:r>
          </a:p>
          <a:p>
            <a:r>
              <a:rPr lang="en-US" altLang="zh-TW" dirty="0" smtClean="0"/>
              <a:t>      print HELLO</a:t>
            </a:r>
          </a:p>
          <a:p>
            <a:r>
              <a:rPr lang="en-US" altLang="zh-TW" b="1" dirty="0" smtClean="0"/>
              <a:t>      Write HELLO to client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3264" y="1700808"/>
            <a:ext cx="3601184" cy="4134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65306" y="1855021"/>
            <a:ext cx="31231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//Client</a:t>
            </a:r>
          </a:p>
          <a:p>
            <a:endParaRPr lang="en-US" altLang="zh-TW" dirty="0"/>
          </a:p>
          <a:p>
            <a:r>
              <a:rPr lang="en-US" altLang="zh-TW" dirty="0" smtClean="0"/>
              <a:t>Socket Construction</a:t>
            </a:r>
          </a:p>
          <a:p>
            <a:endParaRPr lang="en-US" altLang="zh-TW" dirty="0"/>
          </a:p>
          <a:p>
            <a:r>
              <a:rPr lang="en-US" altLang="zh-TW" dirty="0" smtClean="0"/>
              <a:t>Connect to server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String HELLO</a:t>
            </a:r>
          </a:p>
          <a:p>
            <a:r>
              <a:rPr lang="en-US" altLang="zh-TW" dirty="0" smtClean="0"/>
              <a:t>Print HELLO</a:t>
            </a:r>
            <a:endParaRPr lang="en-US" altLang="zh-TW" dirty="0"/>
          </a:p>
          <a:p>
            <a:r>
              <a:rPr lang="en-US" altLang="zh-TW" b="1" dirty="0" smtClean="0"/>
              <a:t>Write HELLO to server</a:t>
            </a:r>
          </a:p>
          <a:p>
            <a:r>
              <a:rPr lang="en-US" altLang="zh-TW" b="1" dirty="0" smtClean="0"/>
              <a:t>Read HELLO from server</a:t>
            </a:r>
          </a:p>
          <a:p>
            <a:r>
              <a:rPr lang="en-US" altLang="zh-TW" dirty="0" smtClean="0"/>
              <a:t>Print HELLO</a:t>
            </a:r>
          </a:p>
          <a:p>
            <a:endParaRPr lang="en-US" altLang="zh-TW" dirty="0"/>
          </a:p>
          <a:p>
            <a:r>
              <a:rPr lang="en-US" altLang="zh-TW" dirty="0" smtClean="0"/>
              <a:t>Disconnect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6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95736" y="227894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24934" y="227894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82" y="2924944"/>
            <a:ext cx="2667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29719"/>
            <a:ext cx="2695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403648" y="2982863"/>
            <a:ext cx="36004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76056" y="2908201"/>
            <a:ext cx="36004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Implement (60%)</a:t>
            </a:r>
          </a:p>
          <a:p>
            <a:pPr lvl="1"/>
            <a:r>
              <a:rPr lang="en-US" altLang="zh-TW" dirty="0" smtClean="0"/>
              <a:t>Server</a:t>
            </a:r>
          </a:p>
          <a:p>
            <a:pPr lvl="2"/>
            <a:r>
              <a:rPr lang="en-US" altLang="zh-TW" dirty="0" smtClean="0"/>
              <a:t>An echo server, reply everything it received to the client.</a:t>
            </a:r>
          </a:p>
          <a:p>
            <a:pPr lvl="1"/>
            <a:r>
              <a:rPr lang="en-US" altLang="zh-TW" dirty="0" smtClean="0"/>
              <a:t>Client</a:t>
            </a:r>
          </a:p>
          <a:p>
            <a:pPr lvl="2"/>
            <a:r>
              <a:rPr lang="en-US" altLang="zh-TW" dirty="0" smtClean="0"/>
              <a:t>Able to send the regular input to server. </a:t>
            </a:r>
            <a:endParaRPr lang="en-US" altLang="zh-TW" dirty="0"/>
          </a:p>
          <a:p>
            <a:r>
              <a:rPr lang="en-US" altLang="zh-TW" dirty="0"/>
              <a:t>W</a:t>
            </a:r>
            <a:r>
              <a:rPr lang="en-US" altLang="zh-TW" dirty="0" smtClean="0"/>
              <a:t>rite a report (40%)</a:t>
            </a:r>
          </a:p>
          <a:p>
            <a:pPr lvl="1"/>
            <a:r>
              <a:rPr lang="en-US" altLang="zh-TW" dirty="0"/>
              <a:t>Explain your code briefly.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277072"/>
          </a:xfrm>
        </p:spPr>
        <p:txBody>
          <a:bodyPr>
            <a:normAutofit lnSpcReduction="10000"/>
          </a:bodyPr>
          <a:lstStyle/>
          <a:p>
            <a:r>
              <a:rPr lang="en-US" altLang="zh-TW" strike="sngStrike" dirty="0" smtClean="0"/>
              <a:t>Currently only need to implement your Client</a:t>
            </a:r>
            <a:r>
              <a:rPr lang="en-US" altLang="zh-TW" strike="sngStrike" dirty="0" smtClean="0"/>
              <a:t>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Both Client and Server are required.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Server address for testing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b="1" dirty="0" smtClean="0">
                <a:solidFill>
                  <a:srgbClr val="00B0F0"/>
                </a:solidFill>
              </a:rPr>
              <a:t>140.113.216.152:20000</a:t>
            </a:r>
          </a:p>
          <a:p>
            <a:r>
              <a:rPr lang="en-US" altLang="zh-TW" dirty="0" smtClean="0"/>
              <a:t>If you do not know how to use the workstation of our department you can reference</a:t>
            </a:r>
            <a:r>
              <a:rPr lang="zh-TW" altLang="en-US" dirty="0"/>
              <a:t> </a:t>
            </a:r>
            <a:r>
              <a:rPr lang="en-US" altLang="zh-TW" sz="2400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en-US" altLang="zh-TW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goo.gl/OyIZJy</a:t>
            </a:r>
            <a:endParaRPr lang="en-US" altLang="zh-TW" sz="2400" u="sng" dirty="0"/>
          </a:p>
          <a:p>
            <a:r>
              <a:rPr lang="en-US" altLang="zh-TW" sz="2800" dirty="0" smtClean="0"/>
              <a:t>You can write your code directly on workstation or write on windows then use FTP to upload it.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97945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en-US" altLang="zh-TW" dirty="0" smtClean="0"/>
              <a:t>Deadline is 10/14.</a:t>
            </a:r>
          </a:p>
          <a:p>
            <a:r>
              <a:rPr lang="en-US" altLang="zh-TW" dirty="0" smtClean="0"/>
              <a:t>Student ID and names must be included in the report.</a:t>
            </a:r>
          </a:p>
          <a:p>
            <a:r>
              <a:rPr lang="en-US" altLang="zh-TW" dirty="0" smtClean="0"/>
              <a:t>The report and source code must be uploaded to e-Campus.</a:t>
            </a:r>
          </a:p>
          <a:p>
            <a:r>
              <a:rPr lang="en-US" altLang="zh-TW" dirty="0" smtClean="0"/>
              <a:t>The upload file must be compressed, named “studentID_hw1.7z”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Explanation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59632" y="1700808"/>
            <a:ext cx="6006433" cy="4449892"/>
            <a:chOff x="725807" y="1890260"/>
            <a:chExt cx="6006433" cy="4449892"/>
          </a:xfrm>
        </p:grpSpPr>
        <p:sp>
          <p:nvSpPr>
            <p:cNvPr id="8" name="矩形 7"/>
            <p:cNvSpPr/>
            <p:nvPr/>
          </p:nvSpPr>
          <p:spPr>
            <a:xfrm>
              <a:off x="1568150" y="1890260"/>
              <a:ext cx="108012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s</a:t>
              </a:r>
              <a:r>
                <a: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ocket()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68150" y="2492896"/>
              <a:ext cx="108012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bind()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68150" y="3071476"/>
              <a:ext cx="108012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l</a:t>
              </a:r>
              <a:r>
                <a: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isten()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60645" y="3645024"/>
              <a:ext cx="108012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accept()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68150" y="4747761"/>
              <a:ext cx="108012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read()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60645" y="5661248"/>
              <a:ext cx="108012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w</a:t>
              </a:r>
              <a:r>
                <a: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rite()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652120" y="3356992"/>
              <a:ext cx="108012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s</a:t>
              </a:r>
              <a:r>
                <a: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ocket()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969973"/>
              <a:ext cx="108012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connect()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52120" y="4581128"/>
              <a:ext cx="108012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write()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120" y="5980112"/>
              <a:ext cx="108012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read()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795276" y="288681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Client</a:t>
              </a:r>
              <a:endParaRPr lang="zh-TW" altLang="en-US" dirty="0"/>
            </a:p>
          </p:txBody>
        </p:sp>
        <p:cxnSp>
          <p:nvCxnSpPr>
            <p:cNvPr id="19" name="直線單箭頭接點 18"/>
            <p:cNvCxnSpPr>
              <a:stCxn id="8" idx="2"/>
              <a:endCxn id="9" idx="0"/>
            </p:cNvCxnSpPr>
            <p:nvPr/>
          </p:nvCxnSpPr>
          <p:spPr>
            <a:xfrm>
              <a:off x="2108210" y="2250300"/>
              <a:ext cx="0" cy="2425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2100705" y="2852936"/>
              <a:ext cx="0" cy="2185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 flipH="1">
              <a:off x="2108210" y="3431516"/>
              <a:ext cx="7505" cy="2135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11" idx="2"/>
              <a:endCxn id="12" idx="0"/>
            </p:cNvCxnSpPr>
            <p:nvPr/>
          </p:nvCxnSpPr>
          <p:spPr>
            <a:xfrm>
              <a:off x="2100705" y="4005064"/>
              <a:ext cx="7505" cy="7426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12" idx="2"/>
              <a:endCxn id="13" idx="0"/>
            </p:cNvCxnSpPr>
            <p:nvPr/>
          </p:nvCxnSpPr>
          <p:spPr>
            <a:xfrm flipH="1">
              <a:off x="2100705" y="5107801"/>
              <a:ext cx="7505" cy="5534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14" idx="2"/>
              <a:endCxn id="15" idx="0"/>
            </p:cNvCxnSpPr>
            <p:nvPr/>
          </p:nvCxnSpPr>
          <p:spPr>
            <a:xfrm>
              <a:off x="6192180" y="3717032"/>
              <a:ext cx="0" cy="2529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15" idx="2"/>
              <a:endCxn id="16" idx="0"/>
            </p:cNvCxnSpPr>
            <p:nvPr/>
          </p:nvCxnSpPr>
          <p:spPr>
            <a:xfrm>
              <a:off x="6192180" y="4330013"/>
              <a:ext cx="0" cy="25111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16" idx="2"/>
              <a:endCxn id="17" idx="0"/>
            </p:cNvCxnSpPr>
            <p:nvPr/>
          </p:nvCxnSpPr>
          <p:spPr>
            <a:xfrm>
              <a:off x="6192180" y="4941168"/>
              <a:ext cx="0" cy="10389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endCxn id="15" idx="1"/>
            </p:cNvCxnSpPr>
            <p:nvPr/>
          </p:nvCxnSpPr>
          <p:spPr>
            <a:xfrm flipV="1">
              <a:off x="2115715" y="4149993"/>
              <a:ext cx="3536405" cy="226419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725807" y="4024467"/>
              <a:ext cx="3158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Block until connection from client</a:t>
              </a:r>
              <a:endParaRPr lang="zh-TW" altLang="en-US" sz="14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311177" y="5230635"/>
              <a:ext cx="1579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Process request</a:t>
              </a:r>
              <a:endParaRPr lang="zh-TW" altLang="en-US" sz="14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031034" y="4260865"/>
              <a:ext cx="2230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Connection establishment</a:t>
              </a:r>
              <a:endParaRPr lang="zh-TW" altLang="en-US" sz="1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347864" y="4922857"/>
              <a:ext cx="1294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Data(request)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505812" y="5978928"/>
              <a:ext cx="1136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Data(reply)</a:t>
              </a:r>
              <a:endParaRPr lang="zh-TW" altLang="en-US" sz="1400" dirty="0"/>
            </a:p>
          </p:txBody>
        </p:sp>
        <p:cxnSp>
          <p:nvCxnSpPr>
            <p:cNvPr id="33" name="直線單箭頭接點 32"/>
            <p:cNvCxnSpPr/>
            <p:nvPr/>
          </p:nvCxnSpPr>
          <p:spPr>
            <a:xfrm flipH="1">
              <a:off x="2640765" y="4774535"/>
              <a:ext cx="3003850" cy="1666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13" idx="3"/>
              <a:endCxn id="17" idx="1"/>
            </p:cNvCxnSpPr>
            <p:nvPr/>
          </p:nvCxnSpPr>
          <p:spPr>
            <a:xfrm>
              <a:off x="2640765" y="5841268"/>
              <a:ext cx="3011355" cy="3188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Server side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ocket()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socket(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suit,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type,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protocol)</a:t>
            </a:r>
          </a:p>
          <a:p>
            <a:r>
              <a:rPr lang="en-US" altLang="zh-TW" dirty="0" smtClean="0"/>
              <a:t>AF_INET</a:t>
            </a:r>
          </a:p>
          <a:p>
            <a:pPr lvl="1"/>
            <a:r>
              <a:rPr lang="en-US" altLang="zh-TW" dirty="0" smtClean="0"/>
              <a:t>Address </a:t>
            </a:r>
            <a:r>
              <a:rPr lang="en-US" altLang="zh-TW" dirty="0" err="1" smtClean="0"/>
              <a:t>Familly</a:t>
            </a:r>
            <a:endParaRPr lang="en-US" altLang="zh-TW" dirty="0" smtClean="0"/>
          </a:p>
          <a:p>
            <a:r>
              <a:rPr lang="en-US" altLang="zh-TW" dirty="0" smtClean="0"/>
              <a:t>SOCK_STREAM</a:t>
            </a:r>
          </a:p>
          <a:p>
            <a:pPr lvl="1"/>
            <a:r>
              <a:rPr lang="en-US" altLang="zh-TW" dirty="0" smtClean="0"/>
              <a:t>TCP stream</a:t>
            </a:r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ockfd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err="1" smtClean="0"/>
              <a:t>fd</a:t>
            </a:r>
            <a:r>
              <a:rPr lang="en-US" altLang="zh-TW" dirty="0" smtClean="0"/>
              <a:t> number for socket, will be used in the following function.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085184"/>
            <a:ext cx="7128792" cy="132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sockaddr</a:t>
            </a:r>
            <a:r>
              <a:rPr lang="en-US" altLang="zh-TW" dirty="0" smtClean="0"/>
              <a:t> initialization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sockaddr</a:t>
            </a:r>
            <a:r>
              <a:rPr lang="en-US" altLang="zh-TW" dirty="0" smtClean="0"/>
              <a:t> including the IP, port etc…</a:t>
            </a:r>
          </a:p>
          <a:p>
            <a:pPr lvl="1"/>
            <a:r>
              <a:rPr lang="en-US" altLang="zh-TW" dirty="0" smtClean="0"/>
              <a:t>Will be used in the following function.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82296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ind()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i</a:t>
            </a:r>
            <a:r>
              <a:rPr lang="en-US" altLang="zh-TW" sz="2800" dirty="0" err="1" smtClean="0"/>
              <a:t>nt</a:t>
            </a:r>
            <a:r>
              <a:rPr lang="en-US" altLang="zh-TW" sz="2800" dirty="0" smtClean="0"/>
              <a:t> bind(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sockfd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struct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sockaddr</a:t>
            </a:r>
            <a:r>
              <a:rPr lang="en-US" altLang="zh-TW" sz="2800" dirty="0" smtClean="0"/>
              <a:t> *server, </a:t>
            </a:r>
            <a:r>
              <a:rPr lang="en-US" altLang="zh-TW" sz="2800" dirty="0" err="1" smtClean="0"/>
              <a:t>addrlen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852936"/>
            <a:ext cx="8388423" cy="133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>
            <a:off x="1763688" y="3356992"/>
            <a:ext cx="8640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843808" y="3356992"/>
            <a:ext cx="28803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012160" y="3356992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isten()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listen(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sockfd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backlog)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1437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>
            <a:off x="3275856" y="3861048"/>
            <a:ext cx="10801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ccept()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accept(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sockfd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struct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sockaddr</a:t>
            </a:r>
            <a:r>
              <a:rPr lang="en-US" altLang="zh-TW" sz="2800" dirty="0" smtClean="0"/>
              <a:t> *client, </a:t>
            </a:r>
            <a:r>
              <a:rPr lang="en-US" altLang="zh-TW" sz="2800" dirty="0" err="1" smtClean="0"/>
              <a:t>addrlen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err="1" smtClean="0"/>
              <a:t>Clientfd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 err="1" smtClean="0"/>
              <a:t>fd</a:t>
            </a:r>
            <a:r>
              <a:rPr lang="en-US" altLang="zh-TW" sz="2400" dirty="0" smtClean="0"/>
              <a:t> number for communicating with client</a:t>
            </a:r>
            <a:endParaRPr lang="zh-TW" altLang="en-US" sz="2400" dirty="0" smtClean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Starting communication(</a:t>
            </a:r>
            <a:r>
              <a:rPr lang="en-US" altLang="zh-TW" sz="2800" dirty="0" err="1" smtClean="0"/>
              <a:t>recv</a:t>
            </a:r>
            <a:r>
              <a:rPr lang="en-US" altLang="zh-TW" sz="2800" dirty="0" smtClean="0"/>
              <a:t>/send) with client through </a:t>
            </a:r>
            <a:r>
              <a:rPr lang="en-US" altLang="zh-TW" sz="2800" dirty="0" err="1" smtClean="0"/>
              <a:t>clientfd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8785992" cy="63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085184"/>
            <a:ext cx="648072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接點 8"/>
          <p:cNvCxnSpPr/>
          <p:nvPr/>
        </p:nvCxnSpPr>
        <p:spPr>
          <a:xfrm>
            <a:off x="2364160" y="3717032"/>
            <a:ext cx="7200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7504" y="3717032"/>
            <a:ext cx="10801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829794" y="5373216"/>
            <a:ext cx="13101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174715" y="6021288"/>
            <a:ext cx="13101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Client side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374</Words>
  <Application>Microsoft Office PowerPoint</Application>
  <PresentationFormat>如螢幕大小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Socket Programming Example</vt:lpstr>
      <vt:lpstr>Code Explanation</vt:lpstr>
      <vt:lpstr>Server side</vt:lpstr>
      <vt:lpstr>socket()</vt:lpstr>
      <vt:lpstr>sockaddr initialization</vt:lpstr>
      <vt:lpstr>bind()</vt:lpstr>
      <vt:lpstr>listen()</vt:lpstr>
      <vt:lpstr>accept()</vt:lpstr>
      <vt:lpstr>Client side</vt:lpstr>
      <vt:lpstr>socket()</vt:lpstr>
      <vt:lpstr>sockaddr initialization</vt:lpstr>
      <vt:lpstr>connect()</vt:lpstr>
      <vt:lpstr>Code Structure</vt:lpstr>
      <vt:lpstr>Demo</vt:lpstr>
      <vt:lpstr>Homework</vt:lpstr>
      <vt:lpstr>Note</vt:lpstr>
      <vt:lpstr>Requirement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 Example</dc:title>
  <dc:creator>user</dc:creator>
  <cp:lastModifiedBy>zientsc</cp:lastModifiedBy>
  <cp:revision>16</cp:revision>
  <dcterms:created xsi:type="dcterms:W3CDTF">2013-09-25T15:19:50Z</dcterms:created>
  <dcterms:modified xsi:type="dcterms:W3CDTF">2013-09-30T06:04:15Z</dcterms:modified>
</cp:coreProperties>
</file>