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7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8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9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3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7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5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3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1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basic/redhat6.1/linux_06command.ph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tu.csie.org/~piaip/piet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nux.vbird.org/linux_basic/redhat6.1/linux_06command.php" TargetMode="External"/><Relationship Id="rId4" Type="http://schemas.openxmlformats.org/officeDocument/2006/relationships/hyperlink" Target="http://www.study-area.org/tips/vi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.com/download/desktop" TargetMode="External"/><Relationship Id="rId2" Type="http://schemas.openxmlformats.org/officeDocument/2006/relationships/hyperlink" Target="https://my.vmware.com/group/vmware/free#desktop_end_user_computing/vmware_player/6_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y-area.org/tips/vi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Prepare 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02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Linux</a:t>
            </a:r>
            <a:r>
              <a:rPr lang="zh-TW" altLang="en-US" dirty="0"/>
              <a:t>環境下編譯</a:t>
            </a:r>
            <a:r>
              <a:rPr lang="en-US" altLang="zh-TW" dirty="0"/>
              <a:t>C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63671"/>
            <a:ext cx="7989752" cy="3630795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先來個</a:t>
            </a:r>
            <a:r>
              <a:rPr lang="en-US" altLang="zh-TW" dirty="0" smtClean="0"/>
              <a:t>vim</a:t>
            </a:r>
            <a:r>
              <a:rPr lang="zh-TW" altLang="en-US" dirty="0" smtClean="0"/>
              <a:t>初級班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會的人就直接跳過吧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打開</a:t>
            </a:r>
            <a:r>
              <a:rPr lang="en-US" altLang="zh-TW" dirty="0" smtClean="0"/>
              <a:t>Terminal</a:t>
            </a:r>
          </a:p>
          <a:p>
            <a:pPr lvl="1"/>
            <a:r>
              <a:rPr lang="zh-TW" altLang="en-US" dirty="0" smtClean="0"/>
              <a:t>輸入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</a:t>
            </a:r>
            <a:r>
              <a:rPr lang="en-US" altLang="zh-TW" dirty="0" smtClean="0"/>
              <a:t>vim hello.cpp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</a:t>
            </a:r>
          </a:p>
          <a:p>
            <a:pPr lvl="1"/>
            <a:r>
              <a:rPr lang="zh-TW" altLang="en-US" dirty="0" smtClean="0"/>
              <a:t>按</a:t>
            </a:r>
            <a:r>
              <a:rPr lang="zh-TW" altLang="en-US" dirty="0"/>
              <a:t>下</a:t>
            </a:r>
            <a:r>
              <a:rPr lang="en-US" altLang="zh-TW" dirty="0" smtClean="0"/>
              <a:t>‘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‘</a:t>
            </a:r>
            <a:r>
              <a:rPr lang="zh-TW" altLang="en-US" dirty="0" smtClean="0"/>
              <a:t>，會發現左下角出現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，表示你可以輸入文字了。</a:t>
            </a:r>
            <a:endParaRPr lang="en-US" altLang="zh-TW" dirty="0" smtClean="0"/>
          </a:p>
          <a:p>
            <a:pPr lvl="1"/>
            <a:r>
              <a:rPr lang="zh-TW" altLang="en-US" dirty="0"/>
              <a:t>寫</a:t>
            </a:r>
            <a:r>
              <a:rPr lang="zh-TW" altLang="en-US" dirty="0" smtClean="0"/>
              <a:t>一個簡單的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寫完後，按下</a:t>
            </a:r>
            <a:r>
              <a:rPr lang="en-US" altLang="zh-TW" dirty="0" smtClean="0"/>
              <a:t>Esc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接著輸入</a:t>
            </a:r>
            <a:r>
              <a:rPr lang="en-US" altLang="zh-TW" dirty="0" smtClean="0"/>
              <a:t>’:</a:t>
            </a:r>
            <a:r>
              <a:rPr lang="en-US" altLang="zh-TW" dirty="0" err="1" smtClean="0"/>
              <a:t>wq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</a:t>
            </a:r>
            <a:r>
              <a:rPr lang="en-US" altLang="zh-TW" dirty="0" err="1" smtClean="0"/>
              <a:t>write&amp;quit</a:t>
            </a:r>
            <a:r>
              <a:rPr lang="zh-TW" altLang="en-US" dirty="0" smtClean="0"/>
              <a:t>的意思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ls</a:t>
            </a:r>
            <a:r>
              <a:rPr lang="zh-TW" altLang="en-US" dirty="0" smtClean="0"/>
              <a:t>會發現剛剛寫好的檔案</a:t>
            </a:r>
            <a:r>
              <a:rPr lang="en-US" altLang="zh-TW" dirty="0" smtClean="0"/>
              <a:t> hello.cpp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5223003"/>
            <a:ext cx="5181600" cy="5429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71747" y="5932319"/>
            <a:ext cx="6307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</a:t>
            </a:r>
            <a:r>
              <a:rPr lang="zh-TW" altLang="en-US" dirty="0" smtClean="0"/>
              <a:t> </a:t>
            </a:r>
            <a:r>
              <a:rPr lang="en-US" altLang="zh-TW" dirty="0"/>
              <a:t>.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指令可參考 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://linux.vbird.org/linux_basic/redhat6.1/linux_06command.php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6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Linux</a:t>
            </a:r>
            <a:r>
              <a:rPr lang="zh-TW" altLang="en-US" dirty="0"/>
              <a:t>環境下編譯</a:t>
            </a:r>
            <a:r>
              <a:rPr lang="en-US" altLang="zh-TW" dirty="0"/>
              <a:t>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085003"/>
            <a:ext cx="7989752" cy="3630795"/>
          </a:xfrm>
        </p:spPr>
        <p:txBody>
          <a:bodyPr/>
          <a:lstStyle/>
          <a:p>
            <a:r>
              <a:rPr lang="zh-TW" altLang="en-US" dirty="0" smtClean="0"/>
              <a:t>輸入 </a:t>
            </a:r>
            <a:r>
              <a:rPr lang="en-US" altLang="zh-TW" dirty="0" smtClean="0"/>
              <a:t>‘ g</a:t>
            </a:r>
            <a:r>
              <a:rPr lang="en-US" altLang="zh-TW" dirty="0"/>
              <a:t>++ hello.cpp -o </a:t>
            </a:r>
            <a:r>
              <a:rPr lang="en-US" altLang="zh-TW" dirty="0" smtClean="0"/>
              <a:t>hello’ </a:t>
            </a:r>
          </a:p>
          <a:p>
            <a:r>
              <a:rPr lang="zh-TW" altLang="en-US" dirty="0" smtClean="0"/>
              <a:t>再</a:t>
            </a:r>
            <a:r>
              <a:rPr lang="en-US" altLang="zh-TW" dirty="0" err="1" smtClean="0"/>
              <a:t>ls</a:t>
            </a:r>
            <a:r>
              <a:rPr lang="zh-TW" altLang="en-US" dirty="0" smtClean="0"/>
              <a:t>一次會發現剛編譯出來的執行檔 </a:t>
            </a:r>
            <a:r>
              <a:rPr lang="en-US" altLang="zh-TW" dirty="0" smtClean="0"/>
              <a:t>hello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輸入 </a:t>
            </a:r>
            <a:r>
              <a:rPr lang="en-US" altLang="zh-TW" dirty="0" smtClean="0"/>
              <a:t>‘ ./hello ‘ </a:t>
            </a:r>
            <a:r>
              <a:rPr lang="zh-TW" altLang="en-US" dirty="0" smtClean="0"/>
              <a:t>，就能開啟並執行了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275" y="3649436"/>
            <a:ext cx="4519055" cy="29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使用系上工作站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VMware</a:t>
            </a:r>
            <a:r>
              <a:rPr lang="zh-TW" altLang="en-US" dirty="0" smtClean="0"/>
              <a:t> 安裝 </a:t>
            </a:r>
            <a:r>
              <a:rPr lang="en-US" altLang="zh-TW" dirty="0" smtClean="0"/>
              <a:t>Ubuntu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0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使用系上工作</a:t>
            </a:r>
            <a:r>
              <a:rPr lang="zh-TW" altLang="en-US" dirty="0"/>
              <a:t>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err="1" smtClean="0"/>
              <a:t>pietty</a:t>
            </a:r>
            <a:r>
              <a:rPr lang="en-US" altLang="zh-TW" dirty="0" smtClean="0"/>
              <a:t> : </a:t>
            </a:r>
            <a:r>
              <a:rPr lang="en-US" altLang="zh-TW" dirty="0">
                <a:hlinkClick r:id="rId2"/>
              </a:rPr>
              <a:t>http://ntu.csie.org/~piaip/pietty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連線至系上工作站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{1,2,3,4,5,6</a:t>
            </a:r>
            <a:r>
              <a:rPr lang="en-US" altLang="zh-TW" dirty="0"/>
              <a:t>}.</a:t>
            </a:r>
            <a:r>
              <a:rPr lang="en-US" altLang="zh-TW" dirty="0" smtClean="0"/>
              <a:t>cs.nctu.edu.tw</a:t>
            </a:r>
          </a:p>
          <a:p>
            <a:r>
              <a:rPr lang="zh-TW" altLang="en-US" dirty="0" smtClean="0"/>
              <a:t>輸入自己的工作站</a:t>
            </a:r>
            <a:r>
              <a:rPr lang="zh-TW" altLang="en-US" smtClean="0"/>
              <a:t>帳號</a:t>
            </a:r>
            <a:r>
              <a:rPr lang="zh-TW" altLang="en-US" smtClean="0"/>
              <a:t>密碼。</a:t>
            </a:r>
            <a:r>
              <a:rPr lang="en-US" altLang="zh-TW" smtClean="0"/>
              <a:t>(</a:t>
            </a:r>
            <a:r>
              <a:rPr lang="zh-TW" altLang="en-US" dirty="0" smtClean="0"/>
              <a:t>還沒有帳密的</a:t>
            </a:r>
            <a:r>
              <a:rPr lang="zh-TW" altLang="en-US" dirty="0" smtClean="0"/>
              <a:t>請向系計中拿。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寫個簡單的</a:t>
            </a:r>
            <a:r>
              <a:rPr lang="en-US" altLang="zh-TW" dirty="0" smtClean="0"/>
              <a:t>hello.cpp</a:t>
            </a:r>
            <a:r>
              <a:rPr lang="zh-TW" altLang="en-US" dirty="0" smtClean="0"/>
              <a:t>並編譯執行。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83" y="5172998"/>
            <a:ext cx="5857875" cy="685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299" y="6054388"/>
            <a:ext cx="6017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000" lvl="2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</a:pPr>
            <a:r>
              <a:rPr lang="zh-TW" altLang="en-US" sz="1400" dirty="0" smtClean="0">
                <a:solidFill>
                  <a:srgbClr val="3D3D3D"/>
                </a:solidFill>
              </a:rPr>
              <a:t> </a:t>
            </a:r>
            <a:r>
              <a:rPr lang="en-US" altLang="zh-TW" sz="1400" dirty="0" smtClean="0">
                <a:solidFill>
                  <a:srgbClr val="3D3D3D"/>
                </a:solidFill>
              </a:rPr>
              <a:t>vim</a:t>
            </a:r>
            <a:r>
              <a:rPr lang="zh-TW" altLang="en-US" sz="1400" dirty="0">
                <a:solidFill>
                  <a:srgbClr val="3D3D3D"/>
                </a:solidFill>
              </a:rPr>
              <a:t>相關操作可參考 </a:t>
            </a:r>
            <a:r>
              <a:rPr lang="en-US" altLang="zh-TW" sz="1400" dirty="0">
                <a:solidFill>
                  <a:srgbClr val="3D3D3D"/>
                </a:solidFill>
              </a:rPr>
              <a:t>:</a:t>
            </a:r>
            <a:r>
              <a:rPr lang="zh-TW" altLang="en-US" sz="1400" dirty="0">
                <a:solidFill>
                  <a:srgbClr val="3D3D3D"/>
                </a:solidFill>
              </a:rPr>
              <a:t> </a:t>
            </a:r>
            <a:r>
              <a:rPr lang="zh-TW" altLang="en-US" sz="1400" dirty="0" smtClean="0">
                <a:solidFill>
                  <a:srgbClr val="3D3D3D"/>
                </a:solidFill>
              </a:rPr>
              <a:t> </a:t>
            </a:r>
            <a:r>
              <a:rPr lang="en-US" altLang="zh-TW" sz="1400" dirty="0" smtClean="0">
                <a:solidFill>
                  <a:srgbClr val="3D3D3D"/>
                </a:solidFill>
                <a:hlinkClick r:id="rId4"/>
              </a:rPr>
              <a:t>http</a:t>
            </a:r>
            <a:r>
              <a:rPr lang="en-US" altLang="zh-TW" sz="1400" dirty="0">
                <a:solidFill>
                  <a:srgbClr val="3D3D3D"/>
                </a:solidFill>
                <a:hlinkClick r:id="rId4"/>
              </a:rPr>
              <a:t>://www.study-area.org/tips/vim/</a:t>
            </a:r>
            <a:endParaRPr lang="en-US" altLang="zh-TW" sz="1400" dirty="0">
              <a:solidFill>
                <a:srgbClr val="3D3D3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935" y="6362165"/>
            <a:ext cx="6686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 err="1">
                <a:solidFill>
                  <a:prstClr val="black"/>
                </a:solidFill>
              </a:rPr>
              <a:t>linux</a:t>
            </a:r>
            <a:r>
              <a:rPr lang="zh-TW" altLang="en-US" sz="1400" dirty="0">
                <a:solidFill>
                  <a:prstClr val="black"/>
                </a:solidFill>
              </a:rPr>
              <a:t>指令可參考 </a:t>
            </a:r>
            <a:r>
              <a:rPr lang="en-US" altLang="zh-TW" sz="1400" dirty="0" smtClean="0">
                <a:solidFill>
                  <a:prstClr val="black"/>
                </a:solidFill>
              </a:rPr>
              <a:t>:</a:t>
            </a:r>
            <a:r>
              <a:rPr lang="zh-TW" altLang="en-US" sz="1400" dirty="0" smtClean="0">
                <a:solidFill>
                  <a:prstClr val="black"/>
                </a:solidFill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hlinkClick r:id="rId5"/>
              </a:rPr>
              <a:t>http</a:t>
            </a:r>
            <a:r>
              <a:rPr lang="en-US" altLang="zh-TW" sz="1400" dirty="0">
                <a:solidFill>
                  <a:prstClr val="black"/>
                </a:solidFill>
                <a:hlinkClick r:id="rId5"/>
              </a:rPr>
              <a:t>://linux.vbird.org/linux_basic/redhat6.1/linux_06command.php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Vmware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UBUNTU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 &amp; Ubuntu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上安裝相關套件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環境下編譯</a:t>
            </a:r>
            <a:r>
              <a:rPr lang="en-US" altLang="zh-TW" dirty="0" smtClean="0"/>
              <a:t>C++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 &amp; Ubuntu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endParaRPr lang="en-US" altLang="zh-TW" dirty="0"/>
          </a:p>
          <a:p>
            <a:pPr lvl="1"/>
            <a:r>
              <a:rPr lang="en-US" altLang="zh-TW" dirty="0" smtClean="0"/>
              <a:t>VMware Player 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my.vmware.com/group/vmware/free#desktop_end_user_computing/vmware_player/6_0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Ubuntu Desktop : 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www.ubuntu.com/download/desktop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85" y="4897948"/>
            <a:ext cx="4937549" cy="1418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650" y="4965012"/>
            <a:ext cx="3228295" cy="12839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33210" y="5981262"/>
            <a:ext cx="1551312" cy="2122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0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Vmware</a:t>
            </a:r>
            <a:r>
              <a:rPr lang="en-US" altLang="zh-TW" dirty="0"/>
              <a:t> &amp; Ubuntu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VMware Player</a:t>
            </a:r>
            <a:br>
              <a:rPr lang="en-US" altLang="zh-TW" dirty="0" smtClean="0"/>
            </a:br>
            <a:r>
              <a:rPr lang="zh-TW" altLang="en-US" dirty="0" smtClean="0"/>
              <a:t>基本上是無腦安裝</a:t>
            </a:r>
            <a:r>
              <a:rPr lang="en-US" altLang="zh-TW" dirty="0" smtClean="0"/>
              <a:t>XD</a:t>
            </a:r>
          </a:p>
          <a:p>
            <a:r>
              <a:rPr lang="zh-TW" altLang="en-US" dirty="0" smtClean="0"/>
              <a:t>安裝完後的介面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068" y="3081275"/>
            <a:ext cx="2596242" cy="23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Vmware</a:t>
            </a:r>
            <a:r>
              <a:rPr lang="en-US" altLang="zh-TW" dirty="0"/>
              <a:t> &amp; Ubuntu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VMware Player</a:t>
            </a:r>
          </a:p>
          <a:p>
            <a:r>
              <a:rPr lang="en-US" altLang="zh-TW" dirty="0" smtClean="0"/>
              <a:t>[Create a New Virtual Machine] -&gt; [Installer disc image file] -&gt;</a:t>
            </a:r>
            <a:r>
              <a:rPr lang="zh-TW" altLang="en-US" dirty="0" smtClean="0"/>
              <a:t>選擇剛剛下載好的</a:t>
            </a:r>
            <a:r>
              <a:rPr lang="en-US" altLang="zh-TW" dirty="0" smtClean="0"/>
              <a:t>Ubuntu 13.04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iso</a:t>
            </a:r>
            <a:r>
              <a:rPr lang="zh-TW" altLang="en-US" dirty="0" smtClean="0"/>
              <a:t>檔案。</a:t>
            </a:r>
            <a:endParaRPr lang="en-US" altLang="zh-TW" dirty="0" smtClean="0"/>
          </a:p>
          <a:p>
            <a:r>
              <a:rPr lang="zh-TW" altLang="en-US" dirty="0" smtClean="0"/>
              <a:t>輸入自訂的</a:t>
            </a:r>
            <a:r>
              <a:rPr lang="en-US" altLang="zh-TW" dirty="0" smtClean="0"/>
              <a:t>username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password</a:t>
            </a:r>
            <a:r>
              <a:rPr lang="zh-TW" altLang="en-US" dirty="0" smtClean="0"/>
              <a:t>繼續一直按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接著就會進入安裝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的介面。</a:t>
            </a:r>
            <a:endParaRPr lang="en-US" altLang="zh-TW" dirty="0" smtClean="0"/>
          </a:p>
          <a:p>
            <a:pPr marL="324000" lvl="1" indent="0">
              <a:buNone/>
            </a:pPr>
            <a:r>
              <a:rPr lang="en-US" altLang="zh-TW" dirty="0" smtClean="0"/>
              <a:t>PS.</a:t>
            </a:r>
            <a:r>
              <a:rPr lang="zh-TW" altLang="en-US" dirty="0" smtClean="0"/>
              <a:t>若覺得太慢可以到</a:t>
            </a:r>
            <a:r>
              <a:rPr lang="en-US" altLang="zh-TW" dirty="0" smtClean="0"/>
              <a:t>[Player]-&gt;[Manage]-&gt;</a:t>
            </a:r>
            <a:br>
              <a:rPr lang="en-US" altLang="zh-TW" dirty="0" smtClean="0"/>
            </a:br>
            <a:r>
              <a:rPr lang="en-US" altLang="zh-TW" dirty="0" smtClean="0"/>
              <a:t>[Virtual Machine Settings]</a:t>
            </a:r>
            <a:r>
              <a:rPr lang="zh-TW" altLang="en-US" dirty="0" smtClean="0"/>
              <a:t>內調整</a:t>
            </a:r>
            <a:r>
              <a:rPr lang="en-US" altLang="zh-TW" dirty="0" smtClean="0"/>
              <a:t>Memory</a:t>
            </a:r>
            <a:br>
              <a:rPr lang="en-US" altLang="zh-TW" dirty="0" smtClean="0"/>
            </a:br>
            <a:r>
              <a:rPr lang="zh-TW" altLang="en-US" dirty="0" smtClean="0"/>
              <a:t>大小等等。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039" y="4337029"/>
            <a:ext cx="3197876" cy="20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Ubuntu</a:t>
            </a:r>
            <a:r>
              <a:rPr lang="zh-TW" altLang="en-US" dirty="0"/>
              <a:t>上安裝相關套件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安裝完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後，按</a:t>
            </a:r>
            <a:r>
              <a:rPr lang="en-US" altLang="zh-TW" dirty="0" err="1" smtClean="0"/>
              <a:t>Ctrl+Alt+T</a:t>
            </a:r>
            <a:r>
              <a:rPr lang="zh-TW" altLang="en-US" dirty="0" smtClean="0"/>
              <a:t>後就會打開</a:t>
            </a:r>
            <a:r>
              <a:rPr lang="en-US" altLang="zh-TW" dirty="0" smtClean="0"/>
              <a:t>Terminal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Terminal 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apt-get install g++ </a:t>
            </a:r>
            <a:r>
              <a:rPr lang="en-US" altLang="zh-TW" dirty="0" smtClean="0"/>
              <a:t>build-essential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就會開始安裝編譯</a:t>
            </a:r>
            <a:r>
              <a:rPr lang="en-US" altLang="zh-TW" dirty="0" smtClean="0"/>
              <a:t>C++</a:t>
            </a:r>
            <a:r>
              <a:rPr lang="zh-TW" altLang="en-US" dirty="0" smtClean="0"/>
              <a:t>所需的套件。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279" y="3690257"/>
            <a:ext cx="359790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Ubuntu</a:t>
            </a:r>
            <a:r>
              <a:rPr lang="zh-TW" altLang="en-US" dirty="0"/>
              <a:t>上安裝相關套件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在文書編輯器方面，大家可以使用下面幾種</a:t>
            </a:r>
            <a:endParaRPr lang="en-US" altLang="zh-TW" dirty="0" smtClean="0"/>
          </a:p>
          <a:p>
            <a:pPr lvl="1"/>
            <a:r>
              <a:rPr lang="en-US" altLang="zh-TW" dirty="0"/>
              <a:t>vim (</a:t>
            </a:r>
            <a:r>
              <a:rPr lang="zh-TW" altLang="en-US" dirty="0"/>
              <a:t>建議還是早日學會好處多多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 err="1"/>
              <a:t>sudo</a:t>
            </a:r>
            <a:r>
              <a:rPr lang="en-US" altLang="zh-TW" dirty="0"/>
              <a:t> apt-get install vim</a:t>
            </a:r>
          </a:p>
          <a:p>
            <a:pPr lvl="2"/>
            <a:r>
              <a:rPr lang="en-US" altLang="zh-TW" dirty="0"/>
              <a:t>vim</a:t>
            </a:r>
            <a:r>
              <a:rPr lang="zh-TW" altLang="en-US" dirty="0"/>
              <a:t>相關操作可參考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http://www.study-area.org/tips/vim/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Geany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</a:t>
            </a:r>
            <a:r>
              <a:rPr lang="en-US" altLang="zh-TW" dirty="0" smtClean="0"/>
              <a:t>GUI</a:t>
            </a:r>
            <a:r>
              <a:rPr lang="zh-TW" altLang="en-US" dirty="0" smtClean="0"/>
              <a:t>介面的文書編輯器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</a:t>
            </a:r>
            <a:r>
              <a:rPr lang="en-US" altLang="zh-TW" dirty="0" err="1" smtClean="0"/>
              <a:t>geany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7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紅利">
  <a:themeElements>
    <a:clrScheme name="紅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TC103457464[[fn=紅利]]</Template>
  <TotalTime>305</TotalTime>
  <Words>406</Words>
  <Application>Microsoft Office PowerPoint</Application>
  <PresentationFormat>如螢幕大小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Gill Sans MT</vt:lpstr>
      <vt:lpstr>Wingdings</vt:lpstr>
      <vt:lpstr>Wingdings 2</vt:lpstr>
      <vt:lpstr>紅利</vt:lpstr>
      <vt:lpstr>Prepare work</vt:lpstr>
      <vt:lpstr>Outline</vt:lpstr>
      <vt:lpstr>使用系上工作站</vt:lpstr>
      <vt:lpstr>使用Vmware安裝UBUNTU</vt:lpstr>
      <vt:lpstr>安裝Vmware &amp; Ubuntu</vt:lpstr>
      <vt:lpstr>安裝Vmware &amp; Ubuntu</vt:lpstr>
      <vt:lpstr>安裝Vmware &amp; Ubuntu</vt:lpstr>
      <vt:lpstr>在Ubuntu上安裝相關套件</vt:lpstr>
      <vt:lpstr>在Ubuntu上安裝相關套件</vt:lpstr>
      <vt:lpstr>在Linux環境下編譯C++</vt:lpstr>
      <vt:lpstr>在Linux環境下編譯C++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陳怡嫻</dc:creator>
  <cp:lastModifiedBy>陳怡嫻</cp:lastModifiedBy>
  <cp:revision>48</cp:revision>
  <dcterms:created xsi:type="dcterms:W3CDTF">2013-09-26T06:54:30Z</dcterms:created>
  <dcterms:modified xsi:type="dcterms:W3CDTF">2013-09-26T12:15:23Z</dcterms:modified>
</cp:coreProperties>
</file>