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2" r:id="rId4"/>
    <p:sldId id="265" r:id="rId5"/>
    <p:sldId id="272" r:id="rId6"/>
    <p:sldId id="267" r:id="rId7"/>
    <p:sldId id="268" r:id="rId8"/>
    <p:sldId id="269" r:id="rId9"/>
    <p:sldId id="271" r:id="rId10"/>
    <p:sldId id="27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8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2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7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9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76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3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3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40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57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19C8-17DF-496C-B0F3-1FFD57C440B4}" type="datetimeFigureOut">
              <a:rPr lang="zh-TW" altLang="en-US" smtClean="0"/>
              <a:t>2013/12/23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7FE-D746-4081-86EE-1B70D82C84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zh-tw/library/dd197470(v=ws.10).aspx" TargetMode="External"/><Relationship Id="rId2" Type="http://schemas.openxmlformats.org/officeDocument/2006/relationships/hyperlink" Target="http://www.tcpipguide.com/free/t_DNSMessageHeaderandQuestionSectionFormat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3</a:t>
            </a:r>
            <a:br>
              <a:rPr lang="en-US" altLang="zh-TW" dirty="0" smtClean="0"/>
            </a:br>
            <a:r>
              <a:rPr lang="en-US" altLang="zh-TW" dirty="0" smtClean="0"/>
              <a:t>Simple DNS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6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同學</a:t>
            </a:r>
            <a:r>
              <a:rPr lang="zh-TW" altLang="en-US" dirty="0">
                <a:solidFill>
                  <a:srgbClr val="FF0000"/>
                </a:solidFill>
              </a:rPr>
              <a:t>也可以使用</a:t>
            </a:r>
            <a:r>
              <a:rPr lang="en-US" altLang="zh-TW" dirty="0">
                <a:solidFill>
                  <a:srgbClr val="FF0000"/>
                </a:solidFill>
              </a:rPr>
              <a:t>Browser</a:t>
            </a:r>
            <a:r>
              <a:rPr lang="zh-TW" altLang="en-US" dirty="0">
                <a:solidFill>
                  <a:srgbClr val="FF0000"/>
                </a:solidFill>
              </a:rPr>
              <a:t>測試，而不用</a:t>
            </a:r>
            <a:r>
              <a:rPr lang="en-US" altLang="zh-TW" dirty="0" err="1">
                <a:solidFill>
                  <a:srgbClr val="FF0000"/>
                </a:solidFill>
              </a:rPr>
              <a:t>Pcman</a:t>
            </a:r>
            <a:r>
              <a:rPr lang="zh-TW" altLang="en-US" dirty="0"/>
              <a:t>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只是需要注意某些網站會有轉址的情形</a:t>
            </a:r>
            <a:r>
              <a:rPr lang="zh-TW" altLang="en-US" dirty="0" smtClean="0"/>
              <a:t>，若轉址後的</a:t>
            </a:r>
            <a:r>
              <a:rPr lang="en-US" altLang="zh-TW" dirty="0" smtClean="0"/>
              <a:t>domain name</a:t>
            </a:r>
            <a:r>
              <a:rPr lang="zh-TW" altLang="en-US" dirty="0" smtClean="0"/>
              <a:t>不在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內，則會找不到該網站。</a:t>
            </a:r>
            <a:endParaRPr lang="en-US" altLang="zh-TW" dirty="0" smtClean="0"/>
          </a:p>
          <a:p>
            <a:r>
              <a:rPr lang="zh-TW" altLang="en-US" dirty="0" smtClean="0"/>
              <a:t>請同學注意範例程式內的訊息來判斷網頁是否出現轉址的行為。</a:t>
            </a:r>
            <a:endParaRPr lang="en-US" altLang="zh-TW" dirty="0" smtClean="0"/>
          </a:p>
          <a:p>
            <a:r>
              <a:rPr lang="zh-TW" altLang="en-US" dirty="0" smtClean="0"/>
              <a:t>同學可以使用</a:t>
            </a:r>
            <a:r>
              <a:rPr lang="en-US" altLang="zh-TW" dirty="0" err="1" smtClean="0"/>
              <a:t>nslookup</a:t>
            </a:r>
            <a:r>
              <a:rPr lang="zh-TW" altLang="en-US" dirty="0" smtClean="0"/>
              <a:t>指令來查詢</a:t>
            </a:r>
            <a:r>
              <a:rPr lang="en-US" altLang="zh-TW" dirty="0" smtClean="0"/>
              <a:t>IP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51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Socket Programing Practice</a:t>
            </a:r>
          </a:p>
          <a:p>
            <a:r>
              <a:rPr lang="pt-BR" altLang="zh-TW" dirty="0" smtClean="0"/>
              <a:t>DNS Server Protocol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0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37" y="3151773"/>
            <a:ext cx="1076325" cy="1276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79" y="3151773"/>
            <a:ext cx="1295400" cy="13620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10195" y="4644189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Client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5194" y="4624318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Your DNS Server</a:t>
            </a:r>
            <a:endParaRPr lang="zh-TW" altLang="en-US" b="1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863516" y="3296653"/>
            <a:ext cx="3765884" cy="120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07895" y="2438584"/>
            <a:ext cx="204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Message(Question)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Ptt.to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863516" y="3832810"/>
            <a:ext cx="3765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105101" y="4144516"/>
            <a:ext cx="185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Message(Answer)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140.113.168.8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5194" y="4993650"/>
            <a:ext cx="164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bind to port 53 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89117"/>
              </p:ext>
            </p:extLst>
          </p:nvPr>
        </p:nvGraphicFramePr>
        <p:xfrm>
          <a:off x="5522494" y="5558589"/>
          <a:ext cx="3453063" cy="10777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49906"/>
                <a:gridCol w="1203157"/>
              </a:tblGrid>
              <a:tr h="33608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Ptt.to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140.113.168.8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www.my_email_service.com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127.0.0.1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Format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2235" y="169068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More about DNS Message Header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http://www.tcpipguide.com/free/t_DNSMessageHeaderandQuestionSectionFormat.htm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More about DNS </a:t>
            </a:r>
            <a:r>
              <a:rPr lang="en-US" altLang="zh-TW" dirty="0" smtClean="0"/>
              <a:t>Protocol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http://technet.microsoft.com/zh-tw/library/dd197470%28v=ws.10%29.aspx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8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本次作業只需要處理</a:t>
            </a:r>
            <a:r>
              <a:rPr lang="en-US" altLang="zh-TW" dirty="0" smtClean="0"/>
              <a:t>A record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不需要進行</a:t>
            </a:r>
            <a:r>
              <a:rPr lang="en-US" altLang="zh-TW" dirty="0" smtClean="0"/>
              <a:t>Recursive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請同學參考</a:t>
            </a:r>
            <a:r>
              <a:rPr lang="en-US" altLang="zh-TW" dirty="0" smtClean="0"/>
              <a:t>simple_dns.py&amp;project3.c</a:t>
            </a:r>
            <a:r>
              <a:rPr lang="zh-TW" altLang="en-US" dirty="0" smtClean="0"/>
              <a:t>的實作。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71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Work - Question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7" y="1368843"/>
            <a:ext cx="3600450" cy="2676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4" y="4045368"/>
            <a:ext cx="3419475" cy="18764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72000" y="1898532"/>
            <a:ext cx="177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QR : 0 is request.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75747" y="4614248"/>
            <a:ext cx="41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QTYPE:</a:t>
            </a:r>
            <a:r>
              <a:rPr lang="zh-TW" altLang="en-US" dirty="0" smtClean="0"/>
              <a:t>  </a:t>
            </a:r>
            <a:r>
              <a:rPr lang="en-US" altLang="zh-TW" dirty="0" smtClean="0"/>
              <a:t>should use 0x0001 for this project.</a:t>
            </a:r>
            <a:br>
              <a:rPr lang="en-US" altLang="zh-TW" dirty="0" smtClean="0"/>
            </a:br>
            <a:r>
              <a:rPr lang="en-US" altLang="zh-TW" dirty="0" smtClean="0"/>
              <a:t>(Host </a:t>
            </a:r>
            <a:r>
              <a:rPr lang="en-US" altLang="zh-TW" dirty="0"/>
              <a:t>(A) </a:t>
            </a:r>
            <a:r>
              <a:rPr lang="en-US" altLang="zh-TW" dirty="0" smtClean="0"/>
              <a:t>record)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Work - Answer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74" y="3883693"/>
            <a:ext cx="3409950" cy="3181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207317"/>
            <a:ext cx="3603048" cy="267637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593648" y="1690689"/>
            <a:ext cx="338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QR : 1</a:t>
            </a:r>
          </a:p>
          <a:p>
            <a:r>
              <a:rPr lang="en-US" altLang="zh-TW" dirty="0" smtClean="0"/>
              <a:t>RA : 1</a:t>
            </a:r>
          </a:p>
          <a:p>
            <a:r>
              <a:rPr lang="en-US" altLang="zh-TW" dirty="0" smtClean="0"/>
              <a:t>ANCOUNT : 1</a:t>
            </a:r>
          </a:p>
          <a:p>
            <a:r>
              <a:rPr lang="en-US" altLang="zh-TW" dirty="0" smtClean="0"/>
              <a:t>RCODE : 0x01 (found)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0x03 (not found)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93648" y="4367463"/>
            <a:ext cx="3450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TYPE : 0x0001</a:t>
            </a:r>
          </a:p>
          <a:p>
            <a:r>
              <a:rPr lang="en-US" altLang="zh-TW" dirty="0" smtClean="0"/>
              <a:t>CLASS : 0x0001</a:t>
            </a:r>
          </a:p>
          <a:p>
            <a:r>
              <a:rPr lang="en-US" altLang="zh-TW" dirty="0" smtClean="0"/>
              <a:t>Default TTL : 30</a:t>
            </a:r>
          </a:p>
          <a:p>
            <a:r>
              <a:rPr lang="en-US" altLang="zh-TW" dirty="0" smtClean="0"/>
              <a:t>RDLENGTH : 0x0004</a:t>
            </a:r>
          </a:p>
          <a:p>
            <a:r>
              <a:rPr lang="en-US" altLang="zh-TW" dirty="0" smtClean="0"/>
              <a:t>RDATA :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address (ex.140.113.x.x)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4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and Scoring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 at EC622</a:t>
            </a:r>
          </a:p>
          <a:p>
            <a:r>
              <a:rPr lang="en-US" altLang="zh-TW" dirty="0"/>
              <a:t>Correct program execution </a:t>
            </a:r>
            <a:r>
              <a:rPr lang="en-US" altLang="zh-TW" dirty="0" smtClean="0"/>
              <a:t>– </a:t>
            </a:r>
            <a:r>
              <a:rPr lang="en-US" altLang="zh-TW" dirty="0"/>
              <a:t>70%</a:t>
            </a:r>
          </a:p>
          <a:p>
            <a:r>
              <a:rPr lang="en-US" altLang="zh-TW" dirty="0"/>
              <a:t>Code explanation – 30%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Pcman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apt-get </a:t>
            </a:r>
            <a:r>
              <a:rPr lang="en-US" altLang="zh-TW" dirty="0"/>
              <a:t>install pcmanx-gtk2</a:t>
            </a:r>
            <a:endParaRPr lang="en-US" altLang="zh-TW" dirty="0" smtClean="0"/>
          </a:p>
          <a:p>
            <a:r>
              <a:rPr lang="en-US" altLang="zh-TW" dirty="0" smtClean="0"/>
              <a:t>Install Python</a:t>
            </a:r>
          </a:p>
          <a:p>
            <a:pPr lvl="1"/>
            <a:r>
              <a:rPr lang="en-US" altLang="zh-TW" dirty="0"/>
              <a:t>apt-get install python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818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178</Words>
  <Application>Microsoft Office PowerPoint</Application>
  <PresentationFormat>如螢幕大小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Project 3 Simple DNS</vt:lpstr>
      <vt:lpstr>Project Goal</vt:lpstr>
      <vt:lpstr>Your Work</vt:lpstr>
      <vt:lpstr>Message Format</vt:lpstr>
      <vt:lpstr>Your Work </vt:lpstr>
      <vt:lpstr>Your Work - Question</vt:lpstr>
      <vt:lpstr>Your Work - Answer</vt:lpstr>
      <vt:lpstr>Demo and Scoring</vt:lpstr>
      <vt:lpstr>Others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陳怡嫻</dc:creator>
  <cp:lastModifiedBy>陳怡嫻</cp:lastModifiedBy>
  <cp:revision>48</cp:revision>
  <dcterms:created xsi:type="dcterms:W3CDTF">2013-09-21T08:35:33Z</dcterms:created>
  <dcterms:modified xsi:type="dcterms:W3CDTF">2013-12-23T11:02:45Z</dcterms:modified>
</cp:coreProperties>
</file>