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53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12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2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8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7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3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6E3D-C18F-4B7B-A4D0-A735498494FE}" type="datetimeFigureOut">
              <a:rPr lang="zh-TW" altLang="en-US" smtClean="0"/>
              <a:t>2014/10/31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sl22.cs.nctu.edu.tw/foru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First Mini Program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Multi-client Chatroom</a:t>
            </a:r>
          </a:p>
          <a:p>
            <a:r>
              <a:rPr lang="en-US" altLang="zh-TW" dirty="0" smtClean="0"/>
              <a:t>10/31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0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Out </a:t>
            </a:r>
            <a:r>
              <a:rPr lang="en-US" altLang="zh-TW" dirty="0" smtClean="0"/>
              <a:t>Message - exit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3" b="67666"/>
          <a:stretch/>
        </p:blipFill>
        <p:spPr>
          <a:xfrm>
            <a:off x="335478" y="1690688"/>
            <a:ext cx="11521043" cy="1040051"/>
          </a:xfrm>
        </p:spPr>
      </p:pic>
      <p:sp>
        <p:nvSpPr>
          <p:cNvPr id="5" name="框架 4"/>
          <p:cNvSpPr/>
          <p:nvPr/>
        </p:nvSpPr>
        <p:spPr>
          <a:xfrm>
            <a:off x="838200" y="1921547"/>
            <a:ext cx="2999704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Requirement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All </a:t>
            </a:r>
            <a:r>
              <a:rPr lang="en-US" altLang="zh-TW" dirty="0"/>
              <a:t>messages transmitted between a server and a client should end with </a:t>
            </a:r>
            <a:r>
              <a:rPr lang="en-US" altLang="zh-TW" dirty="0" smtClean="0"/>
              <a:t>a newline </a:t>
            </a:r>
            <a:r>
              <a:rPr lang="en-US" altLang="zh-TW" dirty="0"/>
              <a:t>('\n</a:t>
            </a:r>
            <a:r>
              <a:rPr lang="en-US" altLang="zh-TW" dirty="0" smtClean="0"/>
              <a:t>').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 </a:t>
            </a:r>
            <a:r>
              <a:rPr lang="en-US" altLang="zh-TW" dirty="0"/>
              <a:t>should sends message received from </a:t>
            </a:r>
            <a:r>
              <a:rPr lang="en-US" altLang="zh-TW" dirty="0" err="1"/>
              <a:t>stdin</a:t>
            </a:r>
            <a:r>
              <a:rPr lang="en-US" altLang="zh-TW" dirty="0"/>
              <a:t> to server directly </a:t>
            </a:r>
            <a:r>
              <a:rPr lang="en-US" altLang="zh-TW" dirty="0" smtClean="0"/>
              <a:t>without modification.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 </a:t>
            </a:r>
            <a:r>
              <a:rPr lang="en-US" altLang="zh-TW" dirty="0"/>
              <a:t>won't generate any message by itself!!! Every message which </a:t>
            </a:r>
            <a:r>
              <a:rPr lang="en-US" altLang="zh-TW" dirty="0" smtClean="0"/>
              <a:t>is printed </a:t>
            </a:r>
            <a:r>
              <a:rPr lang="en-US" altLang="zh-TW" dirty="0"/>
              <a:t>on client's screen is from server</a:t>
            </a:r>
            <a:r>
              <a:rPr lang="en-US" altLang="zh-TW" dirty="0" smtClean="0"/>
              <a:t>. Client </a:t>
            </a:r>
            <a:r>
              <a:rPr lang="en-US" altLang="zh-TW" dirty="0"/>
              <a:t>only needs to make </a:t>
            </a:r>
            <a:r>
              <a:rPr lang="en-US" altLang="zh-TW" dirty="0" smtClean="0"/>
              <a:t>sure whether </a:t>
            </a:r>
            <a:r>
              <a:rPr lang="en-US" altLang="zh-TW" dirty="0"/>
              <a:t>it has received every message from </a:t>
            </a:r>
            <a:r>
              <a:rPr lang="en-US" altLang="zh-TW" dirty="0" smtClean="0"/>
              <a:t>server.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Server/Client </a:t>
            </a:r>
            <a:r>
              <a:rPr lang="en-US" altLang="zh-TW" dirty="0"/>
              <a:t>should NOT crash or be hanged.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/>
              <a:t>##Hint: You </a:t>
            </a:r>
            <a:r>
              <a:rPr lang="en-US" altLang="zh-TW" b="1" dirty="0"/>
              <a:t>can use select() for constructing the Server/Client </a:t>
            </a:r>
            <a:r>
              <a:rPr lang="en-US" altLang="zh-TW" b="1" dirty="0" smtClean="0"/>
              <a:t>program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7727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Attention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Due </a:t>
            </a:r>
            <a:r>
              <a:rPr lang="en-US" altLang="zh-TW" dirty="0"/>
              <a:t>Date: </a:t>
            </a:r>
            <a:r>
              <a:rPr lang="en-US" altLang="zh-TW" b="1" dirty="0" smtClean="0">
                <a:solidFill>
                  <a:srgbClr val="FF0000"/>
                </a:solidFill>
              </a:rPr>
              <a:t>2014/11/26 23:59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Please </a:t>
            </a:r>
            <a:r>
              <a:rPr lang="en-US" altLang="zh-TW" b="1" dirty="0">
                <a:solidFill>
                  <a:srgbClr val="FF0000"/>
                </a:solidFill>
              </a:rPr>
              <a:t>z</a:t>
            </a:r>
            <a:r>
              <a:rPr lang="en-US" altLang="zh-TW" b="1" dirty="0" smtClean="0">
                <a:solidFill>
                  <a:srgbClr val="FF0000"/>
                </a:solidFill>
              </a:rPr>
              <a:t>ip</a:t>
            </a:r>
            <a:r>
              <a:rPr lang="en-US" altLang="zh-TW" dirty="0" smtClean="0"/>
              <a:t> your </a:t>
            </a:r>
            <a:r>
              <a:rPr lang="en-US" altLang="zh-TW" dirty="0"/>
              <a:t>source code and upload </a:t>
            </a:r>
            <a:r>
              <a:rPr lang="en-US" altLang="zh-TW" dirty="0" smtClean="0"/>
              <a:t>it to </a:t>
            </a:r>
            <a:r>
              <a:rPr lang="en-US" altLang="zh-TW" b="1" dirty="0" smtClean="0"/>
              <a:t>e3. </a:t>
            </a:r>
            <a:r>
              <a:rPr lang="en-US" altLang="zh-TW" dirty="0"/>
              <a:t>You must zip your code, or we won’t accept your homework file. Do not use </a:t>
            </a:r>
            <a:r>
              <a:rPr lang="en-US" altLang="zh-TW" dirty="0" err="1"/>
              <a:t>rar</a:t>
            </a:r>
            <a:r>
              <a:rPr lang="en-US" altLang="zh-TW" dirty="0"/>
              <a:t>, 7z or others to compress your code.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sv-SE" altLang="zh-TW" dirty="0" smtClean="0"/>
              <a:t>Hand-in </a:t>
            </a:r>
            <a:r>
              <a:rPr lang="sv-SE" altLang="zh-TW" dirty="0"/>
              <a:t>format: </a:t>
            </a:r>
            <a:r>
              <a:rPr lang="sv-SE" altLang="zh-TW" b="1" dirty="0"/>
              <a:t>&lt;</a:t>
            </a:r>
            <a:r>
              <a:rPr lang="sv-SE" altLang="zh-TW" b="1" dirty="0" smtClean="0"/>
              <a:t>Student ID</a:t>
            </a:r>
            <a:r>
              <a:rPr lang="sv-SE" altLang="zh-TW" b="1" dirty="0"/>
              <a:t>&gt;_&lt;Version</a:t>
            </a:r>
            <a:r>
              <a:rPr lang="sv-SE" altLang="zh-TW" b="1" dirty="0" smtClean="0"/>
              <a:t>&gt;.</a:t>
            </a:r>
            <a:r>
              <a:rPr lang="sv-SE" altLang="zh-TW" b="1" dirty="0" smtClean="0">
                <a:solidFill>
                  <a:srgbClr val="FF0000"/>
                </a:solidFill>
              </a:rPr>
              <a:t>zip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 </a:t>
            </a:r>
            <a:r>
              <a:rPr lang="en-US" altLang="zh-TW" dirty="0"/>
              <a:t>run </a:t>
            </a:r>
            <a:r>
              <a:rPr lang="en-US" altLang="zh-TW" dirty="0" smtClean="0"/>
              <a:t>your </a:t>
            </a:r>
            <a:r>
              <a:rPr lang="en-US" altLang="zh-TW" dirty="0"/>
              <a:t>programs on </a:t>
            </a:r>
            <a:r>
              <a:rPr lang="en-US" altLang="zh-TW" dirty="0" smtClean="0"/>
              <a:t>linux1~6.cs.nctu.edu.tw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detail spec is announced in our forum.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nsl22.cs.nctu.edu.tw/forum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you have any questions, please discuss with TAs and classmates in our forum.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will be announced </a:t>
            </a:r>
            <a:r>
              <a:rPr lang="en-US" altLang="zh-TW" dirty="0" smtClean="0"/>
              <a:t>later. Please </a:t>
            </a:r>
            <a:r>
              <a:rPr lang="en-US" altLang="zh-TW" dirty="0"/>
              <a:t>remember to select your demo time after we </a:t>
            </a:r>
            <a:r>
              <a:rPr lang="en-US" altLang="zh-TW" dirty="0" smtClean="0"/>
              <a:t>announce! If </a:t>
            </a:r>
            <a:r>
              <a:rPr lang="en-US" altLang="zh-TW" dirty="0"/>
              <a:t>your name doesn't exist on our demo form, you won’t be allowed to demo your homework.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73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Message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26"/>
          <a:stretch/>
        </p:blipFill>
        <p:spPr>
          <a:xfrm>
            <a:off x="252826" y="1690688"/>
            <a:ext cx="11686347" cy="2829797"/>
          </a:xfrm>
        </p:spPr>
      </p:pic>
      <p:sp>
        <p:nvSpPr>
          <p:cNvPr id="7" name="框架 6"/>
          <p:cNvSpPr/>
          <p:nvPr/>
        </p:nvSpPr>
        <p:spPr>
          <a:xfrm>
            <a:off x="709412" y="3016251"/>
            <a:ext cx="6592910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In Message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93"/>
          <a:stretch/>
        </p:blipFill>
        <p:spPr>
          <a:xfrm>
            <a:off x="145020" y="1374863"/>
            <a:ext cx="12046980" cy="2681981"/>
          </a:xfrm>
        </p:spPr>
      </p:pic>
      <p:sp>
        <p:nvSpPr>
          <p:cNvPr id="7" name="框架 6"/>
          <p:cNvSpPr/>
          <p:nvPr/>
        </p:nvSpPr>
        <p:spPr>
          <a:xfrm>
            <a:off x="632139" y="3003372"/>
            <a:ext cx="3592131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3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Who Message - who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7" b="56419"/>
          <a:stretch/>
        </p:blipFill>
        <p:spPr>
          <a:xfrm>
            <a:off x="399109" y="1832357"/>
            <a:ext cx="10954691" cy="2031306"/>
          </a:xfrm>
        </p:spPr>
      </p:pic>
      <p:sp>
        <p:nvSpPr>
          <p:cNvPr id="5" name="框架 4"/>
          <p:cNvSpPr/>
          <p:nvPr/>
        </p:nvSpPr>
        <p:spPr>
          <a:xfrm>
            <a:off x="696532" y="2266682"/>
            <a:ext cx="5575479" cy="9401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Username Message - name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4" b="53755"/>
          <a:stretch/>
        </p:blipFill>
        <p:spPr>
          <a:xfrm>
            <a:off x="129857" y="2067340"/>
            <a:ext cx="12211615" cy="1996225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3" b="49316"/>
          <a:stretch/>
        </p:blipFill>
        <p:spPr>
          <a:xfrm>
            <a:off x="129857" y="4246906"/>
            <a:ext cx="11345219" cy="2269803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619260" y="2771552"/>
            <a:ext cx="6592910" cy="70574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619260" y="5381807"/>
            <a:ext cx="6592910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6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Broadcast Message - yell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1" b="42212"/>
          <a:stretch/>
        </p:blipFill>
        <p:spPr>
          <a:xfrm>
            <a:off x="288509" y="1690688"/>
            <a:ext cx="12015041" cy="3078050"/>
          </a:xfrm>
        </p:spPr>
      </p:pic>
      <p:sp>
        <p:nvSpPr>
          <p:cNvPr id="7" name="框架 6"/>
          <p:cNvSpPr/>
          <p:nvPr/>
        </p:nvSpPr>
        <p:spPr>
          <a:xfrm>
            <a:off x="683654" y="3077761"/>
            <a:ext cx="6592910" cy="10019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4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Private Message - tell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1" b="38661"/>
          <a:stretch/>
        </p:blipFill>
        <p:spPr>
          <a:xfrm>
            <a:off x="198357" y="1944710"/>
            <a:ext cx="11955745" cy="3412902"/>
          </a:xfrm>
        </p:spPr>
      </p:pic>
      <p:sp>
        <p:nvSpPr>
          <p:cNvPr id="6" name="框架 5"/>
          <p:cNvSpPr/>
          <p:nvPr/>
        </p:nvSpPr>
        <p:spPr>
          <a:xfrm>
            <a:off x="670774" y="4085197"/>
            <a:ext cx="6592910" cy="89892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Wrong tell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6" b="34813"/>
          <a:stretch/>
        </p:blipFill>
        <p:spPr>
          <a:xfrm>
            <a:off x="185479" y="1545465"/>
            <a:ext cx="12193913" cy="3837905"/>
          </a:xfrm>
        </p:spPr>
      </p:pic>
      <p:sp>
        <p:nvSpPr>
          <p:cNvPr id="5" name="框架 4"/>
          <p:cNvSpPr/>
          <p:nvPr/>
        </p:nvSpPr>
        <p:spPr>
          <a:xfrm>
            <a:off x="670776" y="4497321"/>
            <a:ext cx="6592910" cy="6542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0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Command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0" b="27709"/>
          <a:stretch/>
        </p:blipFill>
        <p:spPr>
          <a:xfrm>
            <a:off x="-119271" y="1834699"/>
            <a:ext cx="12311271" cy="1111387"/>
          </a:xfrm>
        </p:spPr>
      </p:pic>
      <p:sp>
        <p:nvSpPr>
          <p:cNvPr id="5" name="框架 4"/>
          <p:cNvSpPr/>
          <p:nvPr/>
        </p:nvSpPr>
        <p:spPr>
          <a:xfrm>
            <a:off x="323046" y="1834698"/>
            <a:ext cx="6592910" cy="67668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248</Words>
  <Application>Microsoft Office PowerPoint</Application>
  <PresentationFormat>寬螢幕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First Mini Program</vt:lpstr>
      <vt:lpstr>Hello Message</vt:lpstr>
      <vt:lpstr>Log In Message</vt:lpstr>
      <vt:lpstr>Who Message - who</vt:lpstr>
      <vt:lpstr>Change Username Message - name</vt:lpstr>
      <vt:lpstr>Broadcast Message - yell</vt:lpstr>
      <vt:lpstr>Private Message - tell </vt:lpstr>
      <vt:lpstr>Wrong tell</vt:lpstr>
      <vt:lpstr>Error Command</vt:lpstr>
      <vt:lpstr>Log Out Message - exit</vt:lpstr>
      <vt:lpstr>Requirement</vt:lpstr>
      <vt:lpstr>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NSLNB</dc:creator>
  <cp:lastModifiedBy>NSLNB</cp:lastModifiedBy>
  <cp:revision>33</cp:revision>
  <dcterms:created xsi:type="dcterms:W3CDTF">2014-10-15T03:21:56Z</dcterms:created>
  <dcterms:modified xsi:type="dcterms:W3CDTF">2014-10-31T10:41:46Z</dcterms:modified>
</cp:coreProperties>
</file>