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9" r:id="rId6"/>
    <p:sldId id="264" r:id="rId7"/>
    <p:sldId id="265" r:id="rId8"/>
    <p:sldId id="266" r:id="rId9"/>
    <p:sldId id="275" r:id="rId10"/>
    <p:sldId id="280" r:id="rId11"/>
    <p:sldId id="282" r:id="rId12"/>
    <p:sldId id="270" r:id="rId13"/>
    <p:sldId id="272" r:id="rId14"/>
    <p:sldId id="281" r:id="rId15"/>
    <p:sldId id="274" r:id="rId16"/>
    <p:sldId id="279" r:id="rId17"/>
    <p:sldId id="276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2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94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52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05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26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9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7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54E5-1C21-4742-958D-FA503A3D9070}" type="datetimeFigureOut">
              <a:rPr lang="zh-TW" altLang="en-US" smtClean="0"/>
              <a:t>2014/12/26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CE44-B8E5-43B8-8E39-A042E6B6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1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sl22.cs.nctu.edu.tw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HW3 Non-blocking File Transfer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4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./server.exe &lt;port&gt;</a:t>
            </a:r>
          </a:p>
          <a:p>
            <a:r>
              <a:rPr lang="en-US" altLang="zh-TW" dirty="0" smtClean="0"/>
              <a:t>./client.exe &lt;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&gt; &lt;port&gt; &lt;username&gt;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4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Welcome message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"Welcome to the </a:t>
            </a:r>
            <a:r>
              <a:rPr lang="en-US" altLang="zh-TW" dirty="0" err="1"/>
              <a:t>dropbox</a:t>
            </a:r>
            <a:r>
              <a:rPr lang="en-US" altLang="zh-TW" dirty="0"/>
              <a:t>-like server! : &lt;username&gt;"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4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/put &lt;filename&gt;</a:t>
            </a:r>
          </a:p>
          <a:p>
            <a:pPr lvl="1"/>
            <a:r>
              <a:rPr lang="en-US" altLang="zh-TW" dirty="0" smtClean="0"/>
              <a:t>upload your files to the server side, and broadcast to all clients.</a:t>
            </a:r>
          </a:p>
          <a:p>
            <a:pPr lvl="1"/>
            <a:r>
              <a:rPr lang="en-US" altLang="zh-TW" dirty="0" smtClean="0"/>
              <a:t>On receiving client side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Downloading file : &lt;filename&gt;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Progress : [############                      ]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Download &lt;filename&gt; complete!</a:t>
            </a:r>
          </a:p>
          <a:p>
            <a:pPr lvl="1"/>
            <a:r>
              <a:rPr lang="en-US" altLang="zh-TW" dirty="0" smtClean="0"/>
              <a:t>On sending client side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Uploading file : &lt;filename&gt;</a:t>
            </a:r>
          </a:p>
          <a:p>
            <a:pPr marL="457200" lvl="1" indent="0">
              <a:buNone/>
            </a:pPr>
            <a:r>
              <a:rPr lang="en-US" altLang="zh-TW" dirty="0" smtClean="0"/>
              <a:t>    Progress : [######################]</a:t>
            </a:r>
          </a:p>
          <a:p>
            <a:pPr marL="457200" lvl="1" indent="0">
              <a:buNone/>
            </a:pPr>
            <a:r>
              <a:rPr lang="en-US" altLang="zh-TW" dirty="0" smtClean="0"/>
              <a:t>    Upload &lt;filename&gt; complete!</a:t>
            </a:r>
          </a:p>
        </p:txBody>
      </p:sp>
    </p:spTree>
    <p:extLst>
      <p:ext uri="{BB962C8B-B14F-4D97-AF65-F5344CB8AC3E}">
        <p14:creationId xmlns:p14="http://schemas.microsoft.com/office/powerpoint/2010/main" val="17270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/</a:t>
            </a:r>
            <a:r>
              <a:rPr lang="en-US" altLang="zh-TW" dirty="0" smtClean="0"/>
              <a:t>sleep &lt;seconds&gt;</a:t>
            </a:r>
          </a:p>
          <a:p>
            <a:pPr lvl="1"/>
            <a:r>
              <a:rPr lang="en-US" altLang="zh-TW" dirty="0" smtClean="0"/>
              <a:t>let the client sleep for a little second.</a:t>
            </a:r>
          </a:p>
          <a:p>
            <a:pPr lvl="1"/>
            <a:r>
              <a:rPr lang="en-US" altLang="zh-TW" dirty="0" smtClean="0"/>
              <a:t>Sleeping count .</a:t>
            </a:r>
          </a:p>
          <a:p>
            <a:pPr lvl="1"/>
            <a:r>
              <a:rPr lang="en-US" altLang="zh-TW" dirty="0" smtClean="0"/>
              <a:t>Output format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Sleep &lt;second&gt;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/sleep 20</a:t>
            </a:r>
          </a:p>
          <a:p>
            <a:pPr marL="457200" lvl="1" indent="0">
              <a:buNone/>
            </a:pPr>
            <a:r>
              <a:rPr lang="en-US" altLang="zh-TW" dirty="0" smtClean="0"/>
              <a:t>    Client starts to sleep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Sleep 1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.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.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Sleep 19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Sleep 20</a:t>
            </a:r>
          </a:p>
          <a:p>
            <a:pPr marL="457200" lvl="1" indent="0">
              <a:buNone/>
            </a:pPr>
            <a:r>
              <a:rPr lang="en-US" altLang="zh-TW" dirty="0" smtClean="0"/>
              <a:t>    Client wakes up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9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/exit</a:t>
            </a:r>
          </a:p>
          <a:p>
            <a:pPr lvl="1"/>
            <a:r>
              <a:rPr lang="en-US" altLang="zh-TW" dirty="0"/>
              <a:t>disconnect with server and terminate the program.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0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will run 3 clients on different hosts.</a:t>
            </a:r>
          </a:p>
          <a:p>
            <a:r>
              <a:rPr lang="en-US" altLang="zh-TW" dirty="0" smtClean="0"/>
              <a:t>Then, we will type "/sleep" to let one client sleep for 20s.</a:t>
            </a:r>
          </a:p>
          <a:p>
            <a:r>
              <a:rPr lang="en-US" altLang="zh-TW" dirty="0" smtClean="0"/>
              <a:t>Within this 20s, we will let 1 client transmit a file to server, server will transmit it to all other clients, including "sleep" one.</a:t>
            </a:r>
          </a:p>
          <a:p>
            <a:r>
              <a:rPr lang="en-US" altLang="zh-TW" dirty="0" smtClean="0"/>
              <a:t>Finally, we will observe your server and client is not blocked.</a:t>
            </a:r>
          </a:p>
          <a:p>
            <a:r>
              <a:rPr lang="en-US" altLang="zh-TW" dirty="0" smtClean="0"/>
              <a:t>Also, we will test the case of uploading files simultaneously by different clients.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5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494064"/>
            <a:ext cx="10515600" cy="46828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Due date 2015/1/9 15:00</a:t>
            </a:r>
          </a:p>
          <a:p>
            <a:r>
              <a:rPr lang="en-US" altLang="zh-TW" dirty="0" smtClean="0"/>
              <a:t>Please compress your whole directory into .zip format.</a:t>
            </a:r>
          </a:p>
          <a:p>
            <a:r>
              <a:rPr lang="en-US" altLang="zh-TW" dirty="0" smtClean="0"/>
              <a:t>Please make sure you must have a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in your homework, if TAs cannot compile your homework just type a simple word  “make”, we won’t demo your homework.</a:t>
            </a:r>
          </a:p>
          <a:p>
            <a:r>
              <a:rPr lang="en-US" altLang="zh-TW" dirty="0" smtClean="0"/>
              <a:t>Your output file from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 should be named 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  server.exe client.exe </a:t>
            </a:r>
            <a:endParaRPr lang="en-US" altLang="zh-TW" dirty="0" smtClean="0"/>
          </a:p>
          <a:p>
            <a:r>
              <a:rPr lang="en-US" altLang="zh-TW" dirty="0" smtClean="0"/>
              <a:t>If you have any questions, please discuss with TAs and classmates in our forum.</a:t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http://nsl22.cs.nctu.edu.tw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92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cxnSp>
        <p:nvCxnSpPr>
          <p:cNvPr id="26" name="直線接點 25"/>
          <p:cNvCxnSpPr>
            <a:stCxn id="21" idx="2"/>
            <a:endCxn id="22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1" idx="2"/>
            <a:endCxn id="23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1" idx="2"/>
            <a:endCxn id="24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1" idx="2"/>
            <a:endCxn id="25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05698" y="5604014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321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cxnSp>
        <p:nvCxnSpPr>
          <p:cNvPr id="26" name="直線接點 25"/>
          <p:cNvCxnSpPr>
            <a:stCxn id="21" idx="2"/>
            <a:endCxn id="22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1" idx="2"/>
            <a:endCxn id="23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1" idx="2"/>
            <a:endCxn id="24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1" idx="2"/>
            <a:endCxn id="25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90701" y="687806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5" name="直線接點 4"/>
          <p:cNvCxnSpPr>
            <a:stCxn id="21" idx="2"/>
          </p:cNvCxnSpPr>
          <p:nvPr/>
        </p:nvCxnSpPr>
        <p:spPr>
          <a:xfrm flipH="1">
            <a:off x="5216771" y="2398574"/>
            <a:ext cx="299246" cy="215216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endCxn id="24" idx="3"/>
          </p:cNvCxnSpPr>
          <p:nvPr/>
        </p:nvCxnSpPr>
        <p:spPr>
          <a:xfrm>
            <a:off x="5516017" y="2398574"/>
            <a:ext cx="2372997" cy="2100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25" idx="1"/>
          </p:cNvCxnSpPr>
          <p:nvPr/>
        </p:nvCxnSpPr>
        <p:spPr>
          <a:xfrm>
            <a:off x="5516017" y="2398574"/>
            <a:ext cx="3463242" cy="2100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5246388" y="649665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5218544" y="740005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204622" y="750258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792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20586 0.635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31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31653 0.6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0" y="3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6127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916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4284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020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13998 0.644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3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ush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303883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96731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59301" y="856111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6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37135 0.644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427382" y="4949022"/>
            <a:ext cx="13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/sleep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88451" y="3468754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654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24284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188451" y="3468754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90701" y="901928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194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08933 0.3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1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35274 0.6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9" y="3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86113" y="69921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86113" y="5957957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6" name="直線接點 5"/>
          <p:cNvCxnSpPr>
            <a:stCxn id="4" idx="2"/>
            <a:endCxn id="5" idx="0"/>
          </p:cNvCxnSpPr>
          <p:nvPr/>
        </p:nvCxnSpPr>
        <p:spPr>
          <a:xfrm>
            <a:off x="5677112" y="777807"/>
            <a:ext cx="0" cy="51801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035927" y="5742513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15605" y="4012068"/>
            <a:ext cx="723014" cy="594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315605" y="4672792"/>
            <a:ext cx="723014" cy="594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315605" y="5333655"/>
            <a:ext cx="723014" cy="594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08576" y="820153"/>
            <a:ext cx="723014" cy="594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15605" y="1477069"/>
            <a:ext cx="723014" cy="594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315605" y="2129421"/>
            <a:ext cx="723014" cy="594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315605" y="77337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5344908" y="6666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20" name="文字方塊 19"/>
          <p:cNvSpPr txBox="1"/>
          <p:nvPr/>
        </p:nvSpPr>
        <p:spPr>
          <a:xfrm>
            <a:off x="5323157" y="67598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5308576" y="67650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5344767" y="3762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23" name="文字方塊 22"/>
          <p:cNvSpPr txBox="1"/>
          <p:nvPr/>
        </p:nvSpPr>
        <p:spPr>
          <a:xfrm>
            <a:off x="5337738" y="135414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6750206" y="563292"/>
            <a:ext cx="42372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 smtClean="0"/>
              <a:t>Write Block</a:t>
            </a:r>
            <a:endParaRPr lang="zh-TW" altLang="en-US" sz="66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373929" y="49626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  <a:endParaRPr lang="en-US" altLang="zh-TW" sz="4000" b="1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2804704" y="1317345"/>
            <a:ext cx="1874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/>
              <a:t>sendbuf</a:t>
            </a:r>
            <a:endParaRPr lang="zh-TW" altLang="en-US" sz="4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767716" y="4615986"/>
            <a:ext cx="1756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/>
              <a:t>recvbuf</a:t>
            </a:r>
            <a:endParaRPr lang="zh-TW" altLang="en-US" sz="4000" dirty="0"/>
          </a:p>
        </p:txBody>
      </p:sp>
      <p:sp>
        <p:nvSpPr>
          <p:cNvPr id="28" name="左大括弧 27"/>
          <p:cNvSpPr/>
          <p:nvPr/>
        </p:nvSpPr>
        <p:spPr>
          <a:xfrm>
            <a:off x="4867070" y="896454"/>
            <a:ext cx="153720" cy="185982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大括弧 28"/>
          <p:cNvSpPr/>
          <p:nvPr/>
        </p:nvSpPr>
        <p:spPr>
          <a:xfrm>
            <a:off x="4850629" y="4040016"/>
            <a:ext cx="153720" cy="185982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9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0482 0.77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3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4.16667E-6 0.664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3495 L -1.25E-6 0.561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3495 L 0.00117 0.294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4.16667E-6 0.2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51 L -3.125E-6 0.105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133289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488070" y="5034197"/>
            <a:ext cx="564376" cy="7253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104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12969 0.6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3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441</Words>
  <Application>Microsoft Office PowerPoint</Application>
  <PresentationFormat>寬螢幕</PresentationFormat>
  <Paragraphs>145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Wingdings</vt:lpstr>
      <vt:lpstr>Office 佈景主題</vt:lpstr>
      <vt:lpstr>HW3 Non-blocking File Transfer</vt:lpstr>
      <vt:lpstr>Broadcast</vt:lpstr>
      <vt:lpstr>Broadcast</vt:lpstr>
      <vt:lpstr>Broadcast</vt:lpstr>
      <vt:lpstr>Push</vt:lpstr>
      <vt:lpstr>Non-blocking</vt:lpstr>
      <vt:lpstr>Non-blocking</vt:lpstr>
      <vt:lpstr>PowerPoint 簡報</vt:lpstr>
      <vt:lpstr>Non-blocking</vt:lpstr>
      <vt:lpstr>Input format</vt:lpstr>
      <vt:lpstr>Welcome message</vt:lpstr>
      <vt:lpstr>Command on Client</vt:lpstr>
      <vt:lpstr>Command on Client</vt:lpstr>
      <vt:lpstr>Command on Client</vt:lpstr>
      <vt:lpstr>Testing</vt:lpstr>
      <vt:lpstr>Deadline</vt:lpstr>
      <vt:lpstr>Hint</vt:lpstr>
      <vt:lpstr>Hint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 Non-blocking</dc:title>
  <dc:creator>amy780911</dc:creator>
  <cp:lastModifiedBy>張鈞皓</cp:lastModifiedBy>
  <cp:revision>33</cp:revision>
  <dcterms:created xsi:type="dcterms:W3CDTF">2013-12-24T12:54:09Z</dcterms:created>
  <dcterms:modified xsi:type="dcterms:W3CDTF">2014-12-26T08:33:23Z</dcterms:modified>
</cp:coreProperties>
</file>