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3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7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3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88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44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6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32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7EA4-EDE6-4C9F-9998-A29D2F1AFE67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66FD-561B-4069-9591-7767F1EB1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88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3/exec.3.html" TargetMode="External"/><Relationship Id="rId2" Type="http://schemas.openxmlformats.org/officeDocument/2006/relationships/hyperlink" Target="http://man7.org/linux/man-pages/man2/fork.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n7.org/linux/man-pages/man2/waitpid.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Programming Assignment #1 – A Simple Shell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6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Simple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Control flow of your simple shell:</a:t>
            </a:r>
          </a:p>
          <a:p>
            <a:pPr lvl="1"/>
            <a:r>
              <a:rPr lang="en-US" altLang="zh-TW" dirty="0" smtClean="0"/>
              <a:t>Display the prompt sign “&gt;” and take a string from user</a:t>
            </a:r>
          </a:p>
          <a:p>
            <a:pPr lvl="1"/>
            <a:r>
              <a:rPr lang="en-US" altLang="zh-TW" dirty="0" smtClean="0"/>
              <a:t>Parse the string into a program name and arguments</a:t>
            </a:r>
          </a:p>
          <a:p>
            <a:pPr lvl="1"/>
            <a:r>
              <a:rPr lang="en-US" altLang="zh-TW" dirty="0" smtClean="0"/>
              <a:t>Fork a child process</a:t>
            </a:r>
          </a:p>
          <a:p>
            <a:pPr lvl="1"/>
            <a:r>
              <a:rPr lang="en-US" altLang="zh-TW" dirty="0" smtClean="0"/>
              <a:t>Have the child process execute the program</a:t>
            </a:r>
          </a:p>
          <a:p>
            <a:pPr lvl="1"/>
            <a:r>
              <a:rPr lang="en-US" altLang="zh-TW" dirty="0" smtClean="0"/>
              <a:t>Wait until the child terminates</a:t>
            </a:r>
          </a:p>
          <a:p>
            <a:pPr lvl="1"/>
            <a:r>
              <a:rPr lang="en-US" altLang="zh-TW" dirty="0" smtClean="0"/>
              <a:t>Go to the first step</a:t>
            </a:r>
          </a:p>
        </p:txBody>
      </p:sp>
    </p:spTree>
    <p:extLst>
      <p:ext uri="{BB962C8B-B14F-4D97-AF65-F5344CB8AC3E}">
        <p14:creationId xmlns:p14="http://schemas.microsoft.com/office/powerpoint/2010/main" val="272538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Output</a:t>
            </a:r>
            <a:endParaRPr lang="zh-TW" altLang="en-US" dirty="0"/>
          </a:p>
        </p:txBody>
      </p:sp>
      <p:sp>
        <p:nvSpPr>
          <p:cNvPr id="5" name="AutoShape 2" descr="shel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24" y="2151883"/>
            <a:ext cx="8165138" cy="281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08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System Calls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fork()</a:t>
            </a:r>
          </a:p>
          <a:p>
            <a:pPr lvl="1"/>
            <a:r>
              <a:rPr lang="en-US" altLang="zh-TW" dirty="0" smtClean="0"/>
              <a:t>Create a child process</a:t>
            </a:r>
          </a:p>
          <a:p>
            <a:pPr lvl="1"/>
            <a:r>
              <a:rPr lang="en-US" altLang="zh-TW" dirty="0">
                <a:hlinkClick r:id="rId2"/>
              </a:rPr>
              <a:t>http://man7.org/linux/man-pages/man2/fork.2.html</a:t>
            </a:r>
            <a:endParaRPr lang="en-US" altLang="zh-TW" dirty="0" smtClean="0"/>
          </a:p>
          <a:p>
            <a:r>
              <a:rPr lang="en-US" altLang="zh-TW" dirty="0" smtClean="0"/>
              <a:t>exec() family</a:t>
            </a:r>
          </a:p>
          <a:p>
            <a:pPr lvl="1"/>
            <a:r>
              <a:rPr lang="en-US" altLang="zh-TW" dirty="0" smtClean="0"/>
              <a:t>Have the current process execute the program specified in the pathname</a:t>
            </a:r>
          </a:p>
          <a:p>
            <a:pPr lvl="1"/>
            <a:r>
              <a:rPr lang="en-US" altLang="zh-TW" dirty="0">
                <a:hlinkClick r:id="rId3"/>
              </a:rPr>
              <a:t>http://man7.org/linux/man-pages/man3/exec.3.html</a:t>
            </a:r>
            <a:endParaRPr lang="en-US" altLang="zh-TW" dirty="0" smtClean="0"/>
          </a:p>
          <a:p>
            <a:r>
              <a:rPr lang="en-US" altLang="zh-TW" dirty="0" smtClean="0"/>
              <a:t>wait() family</a:t>
            </a:r>
          </a:p>
          <a:p>
            <a:pPr lvl="1"/>
            <a:r>
              <a:rPr lang="en-US" altLang="zh-TW" dirty="0"/>
              <a:t>wait() wait the termination of anyone of the child processes</a:t>
            </a:r>
          </a:p>
          <a:p>
            <a:pPr lvl="1"/>
            <a:r>
              <a:rPr lang="en-US" altLang="zh-TW" dirty="0" err="1"/>
              <a:t>waitpid</a:t>
            </a:r>
            <a:r>
              <a:rPr lang="en-US" altLang="zh-TW" dirty="0"/>
              <a:t>() waits the termination of the specified child process</a:t>
            </a:r>
            <a:endParaRPr lang="zh-TW" altLang="en-US" dirty="0"/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man7.org/linux/man-pages/man2/waitpid.2.html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7540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Waiting on </a:t>
            </a:r>
            <a:r>
              <a:rPr lang="en-US" altLang="zh-TW" dirty="0" smtClean="0"/>
              <a:t>child processes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If a command is ended with “&amp;”, then the shell will not wait for the child process</a:t>
            </a:r>
          </a:p>
          <a:p>
            <a:endParaRPr lang="en-US" altLang="zh-TW" dirty="0"/>
          </a:p>
          <a:p>
            <a:r>
              <a:rPr lang="en-US" altLang="zh-TW" dirty="0" smtClean="0"/>
              <a:t>For example:</a:t>
            </a:r>
          </a:p>
          <a:p>
            <a:pPr lvl="1"/>
            <a:r>
              <a:rPr lang="en-US" altLang="zh-TW" dirty="0" smtClean="0"/>
              <a:t>sleep 10s</a:t>
            </a:r>
          </a:p>
          <a:p>
            <a:pPr lvl="2"/>
            <a:r>
              <a:rPr lang="en-US" altLang="zh-TW" dirty="0" smtClean="0"/>
              <a:t>The prompt re-appears after 10 seconds</a:t>
            </a:r>
          </a:p>
          <a:p>
            <a:pPr lvl="1"/>
            <a:r>
              <a:rPr lang="en-US" altLang="zh-TW" dirty="0" smtClean="0"/>
              <a:t>sleep 10s &amp;</a:t>
            </a:r>
          </a:p>
          <a:p>
            <a:pPr lvl="2"/>
            <a:r>
              <a:rPr lang="en-US" altLang="zh-TW" dirty="0" smtClean="0"/>
              <a:t>The prompt </a:t>
            </a:r>
            <a:r>
              <a:rPr lang="en-US" altLang="zh-TW" dirty="0"/>
              <a:t>re-appears </a:t>
            </a:r>
            <a:r>
              <a:rPr lang="en-US" altLang="zh-TW" dirty="0" smtClean="0"/>
              <a:t>immediately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A child process becomes a zombie if it is not waited by </a:t>
            </a:r>
            <a:r>
              <a:rPr lang="en-US" altLang="zh-TW" dirty="0" smtClean="0"/>
              <a:t>its parent </a:t>
            </a:r>
            <a:r>
              <a:rPr lang="en-US" altLang="zh-TW" dirty="0" smtClean="0"/>
              <a:t>process</a:t>
            </a:r>
          </a:p>
          <a:p>
            <a:pPr lvl="1"/>
            <a:r>
              <a:rPr lang="en-US" altLang="zh-TW" dirty="0" smtClean="0"/>
              <a:t>How to deal with this problem?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35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Your shell must correctly handle test cases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the following format</a:t>
            </a:r>
          </a:p>
          <a:p>
            <a:pPr lvl="1"/>
            <a:r>
              <a:rPr lang="en-US" altLang="zh-TW" dirty="0" smtClean="0"/>
              <a:t>&lt;program&gt; &lt;arg1&gt; &lt;arg2&gt; &lt;…&gt;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Test cases are like the following, but not limited to:</a:t>
            </a:r>
          </a:p>
          <a:p>
            <a:pPr lvl="1"/>
            <a:r>
              <a:rPr lang="en-US" altLang="zh-TW" dirty="0" smtClean="0"/>
              <a:t>clear</a:t>
            </a:r>
          </a:p>
          <a:p>
            <a:pPr lvl="1"/>
            <a:r>
              <a:rPr lang="en-US" altLang="zh-TW" dirty="0" err="1" smtClean="0"/>
              <a:t>ls</a:t>
            </a:r>
            <a:r>
              <a:rPr lang="en-US" altLang="zh-TW" dirty="0" smtClean="0"/>
              <a:t> -l</a:t>
            </a:r>
          </a:p>
          <a:p>
            <a:pPr lvl="1"/>
            <a:r>
              <a:rPr lang="en-US" altLang="zh-TW" dirty="0" err="1" smtClean="0"/>
              <a:t>cp</a:t>
            </a:r>
            <a:r>
              <a:rPr lang="en-US" altLang="zh-TW" dirty="0" smtClean="0"/>
              <a:t> a.txt b.txt</a:t>
            </a:r>
          </a:p>
          <a:p>
            <a:pPr lvl="1"/>
            <a:r>
              <a:rPr lang="en-US" altLang="zh-TW" dirty="0" smtClean="0"/>
              <a:t>cat c.txt &amp;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Your shell must not create any zombie processes!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1120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232</Words>
  <Application>Microsoft Office PowerPoint</Application>
  <PresentationFormat>如螢幕大小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Programming Assignment #1 – A Simple Shell</vt:lpstr>
      <vt:lpstr>A Simple Shell</vt:lpstr>
      <vt:lpstr>Example Output</vt:lpstr>
      <vt:lpstr>Important System Calls</vt:lpstr>
      <vt:lpstr>Waiting on child processes </vt:lpstr>
      <vt:lpstr>Test Cases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#1 – Simple Shell</dc:title>
  <dc:creator>Leslie Chang</dc:creator>
  <cp:lastModifiedBy>leslie</cp:lastModifiedBy>
  <cp:revision>9</cp:revision>
  <dcterms:created xsi:type="dcterms:W3CDTF">2013-10-06T17:48:22Z</dcterms:created>
  <dcterms:modified xsi:type="dcterms:W3CDTF">2014-10-11T15:01:58Z</dcterms:modified>
</cp:coreProperties>
</file>