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EDFE-74F1-43E9-B456-6E590BE45741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790-4A45-42CB-B1A8-DC164985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4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EDFE-74F1-43E9-B456-6E590BE45741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790-4A45-42CB-B1A8-DC164985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8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EDFE-74F1-43E9-B456-6E590BE45741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790-4A45-42CB-B1A8-DC164985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52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EDFE-74F1-43E9-B456-6E590BE45741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790-4A45-42CB-B1A8-DC164985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2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EDFE-74F1-43E9-B456-6E590BE45741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790-4A45-42CB-B1A8-DC164985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78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EDFE-74F1-43E9-B456-6E590BE45741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790-4A45-42CB-B1A8-DC164985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09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EDFE-74F1-43E9-B456-6E590BE45741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790-4A45-42CB-B1A8-DC164985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50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EDFE-74F1-43E9-B456-6E590BE45741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790-4A45-42CB-B1A8-DC164985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1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EDFE-74F1-43E9-B456-6E590BE45741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790-4A45-42CB-B1A8-DC164985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69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EDFE-74F1-43E9-B456-6E590BE45741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790-4A45-42CB-B1A8-DC164985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73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EDFE-74F1-43E9-B456-6E590BE45741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C790-4A45-42CB-B1A8-DC164985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3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EDFE-74F1-43E9-B456-6E590BE45741}" type="datetimeFigureOut">
              <a:rPr lang="zh-TW" altLang="en-US" smtClean="0"/>
              <a:t>2014/10/30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C790-4A45-42CB-B1A8-DC164985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6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Operating Systems</a:t>
            </a:r>
            <a:br>
              <a:rPr lang="en-US" altLang="zh-TW" sz="4800" dirty="0"/>
            </a:br>
            <a:r>
              <a:rPr lang="en-US" altLang="zh-TW" sz="4800" dirty="0"/>
              <a:t>Programming Assignment </a:t>
            </a:r>
            <a:r>
              <a:rPr lang="en-US" altLang="zh-TW" sz="4800" dirty="0" smtClean="0"/>
              <a:t>#3</a:t>
            </a:r>
            <a:r>
              <a:rPr lang="en-US" altLang="zh-TW" sz="4800" dirty="0"/>
              <a:t/>
            </a:r>
            <a:br>
              <a:rPr lang="en-US" altLang="zh-TW" sz="4800" dirty="0"/>
            </a:br>
            <a:r>
              <a:rPr lang="en-US" altLang="zh-TW" sz="4800" dirty="0" smtClean="0"/>
              <a:t>Parallel Quicksort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04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755919" y="1390965"/>
            <a:ext cx="740229" cy="5706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r>
              <a:rPr lang="en-US" altLang="zh-TW" sz="1200" dirty="0" smtClean="0"/>
              <a:t>0</a:t>
            </a:r>
            <a:endParaRPr lang="zh-TW" altLang="en-US" sz="12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</a:t>
            </a:r>
            <a:r>
              <a:rPr lang="en-US" altLang="zh-TW" dirty="0" smtClean="0"/>
              <a:t>Quicksort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5887" y="2091066"/>
            <a:ext cx="5530806" cy="357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 unsorted array</a:t>
            </a:r>
            <a:endParaRPr lang="zh-TW" altLang="en-US" dirty="0"/>
          </a:p>
        </p:txBody>
      </p:sp>
      <p:grpSp>
        <p:nvGrpSpPr>
          <p:cNvPr id="136" name="群組 135"/>
          <p:cNvGrpSpPr/>
          <p:nvPr/>
        </p:nvGrpSpPr>
        <p:grpSpPr>
          <a:xfrm>
            <a:off x="362515" y="3034817"/>
            <a:ext cx="5534176" cy="357740"/>
            <a:chOff x="2977801" y="2936666"/>
            <a:chExt cx="5534176" cy="365760"/>
          </a:xfrm>
        </p:grpSpPr>
        <p:sp>
          <p:nvSpPr>
            <p:cNvPr id="9" name="矩形 8"/>
            <p:cNvSpPr/>
            <p:nvPr/>
          </p:nvSpPr>
          <p:spPr>
            <a:xfrm>
              <a:off x="4999278" y="2936666"/>
              <a:ext cx="3512699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&gt; pivot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977801" y="2936666"/>
              <a:ext cx="2024849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&lt;= pivot</a:t>
              </a:r>
              <a:endParaRPr lang="zh-TW" altLang="en-US" dirty="0"/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365888" y="3921638"/>
            <a:ext cx="5537549" cy="357740"/>
            <a:chOff x="2977800" y="3816302"/>
            <a:chExt cx="5537549" cy="365760"/>
          </a:xfrm>
        </p:grpSpPr>
        <p:sp>
          <p:nvSpPr>
            <p:cNvPr id="11" name="矩形 10"/>
            <p:cNvSpPr/>
            <p:nvPr/>
          </p:nvSpPr>
          <p:spPr>
            <a:xfrm>
              <a:off x="2977800" y="3816302"/>
              <a:ext cx="1015797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&lt;= pivot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93597" y="3816302"/>
              <a:ext cx="1009053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&gt; pivot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002651" y="3816302"/>
              <a:ext cx="1983590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&lt;= pivot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86241" y="3816302"/>
              <a:ext cx="1529108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&gt; pivot</a:t>
              </a:r>
              <a:endParaRPr lang="zh-TW" altLang="en-US" dirty="0"/>
            </a:p>
          </p:txBody>
        </p:sp>
      </p:grpSp>
      <p:cxnSp>
        <p:nvCxnSpPr>
          <p:cNvPr id="31" name="直線單箭頭接點 30"/>
          <p:cNvCxnSpPr/>
          <p:nvPr/>
        </p:nvCxnSpPr>
        <p:spPr>
          <a:xfrm>
            <a:off x="3131290" y="1851658"/>
            <a:ext cx="0" cy="77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1369684" y="2928601"/>
            <a:ext cx="1756350" cy="58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126034" y="2928601"/>
            <a:ext cx="1009052" cy="58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872201" y="3722193"/>
            <a:ext cx="378641" cy="70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111" idx="0"/>
          </p:cNvCxnSpPr>
          <p:nvPr/>
        </p:nvCxnSpPr>
        <p:spPr>
          <a:xfrm>
            <a:off x="1413263" y="3763438"/>
            <a:ext cx="459325" cy="64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endCxn id="112" idx="7"/>
          </p:cNvCxnSpPr>
          <p:nvPr/>
        </p:nvCxnSpPr>
        <p:spPr>
          <a:xfrm flipH="1">
            <a:off x="3512668" y="3802087"/>
            <a:ext cx="663369" cy="66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176037" y="3802087"/>
            <a:ext cx="898163" cy="66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橢圓 112"/>
          <p:cNvSpPr/>
          <p:nvPr/>
        </p:nvSpPr>
        <p:spPr>
          <a:xfrm>
            <a:off x="4787467" y="4401020"/>
            <a:ext cx="580973" cy="4270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r>
              <a:rPr lang="en-US" altLang="zh-TW" sz="1200" dirty="0" smtClean="0"/>
              <a:t>7</a:t>
            </a:r>
            <a:endParaRPr lang="zh-TW" altLang="en-US" sz="1200" dirty="0"/>
          </a:p>
        </p:txBody>
      </p:sp>
      <p:sp>
        <p:nvSpPr>
          <p:cNvPr id="112" name="橢圓 111"/>
          <p:cNvSpPr/>
          <p:nvPr/>
        </p:nvSpPr>
        <p:spPr>
          <a:xfrm>
            <a:off x="3016777" y="4401021"/>
            <a:ext cx="580973" cy="4270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r>
              <a:rPr lang="en-US" altLang="zh-TW" sz="1200" dirty="0" smtClean="0"/>
              <a:t>6</a:t>
            </a:r>
            <a:endParaRPr lang="zh-TW" altLang="en-US" sz="1200" dirty="0"/>
          </a:p>
        </p:txBody>
      </p:sp>
      <p:sp>
        <p:nvSpPr>
          <p:cNvPr id="108" name="橢圓 107"/>
          <p:cNvSpPr/>
          <p:nvPr/>
        </p:nvSpPr>
        <p:spPr>
          <a:xfrm>
            <a:off x="1072928" y="3442529"/>
            <a:ext cx="571756" cy="4242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r>
              <a:rPr lang="en-US" altLang="zh-TW" sz="1200" dirty="0" smtClean="0"/>
              <a:t>2</a:t>
            </a:r>
            <a:endParaRPr lang="zh-TW" altLang="en-US" sz="1200" dirty="0"/>
          </a:p>
        </p:txBody>
      </p:sp>
      <p:sp>
        <p:nvSpPr>
          <p:cNvPr id="111" name="橢圓 110"/>
          <p:cNvSpPr/>
          <p:nvPr/>
        </p:nvSpPr>
        <p:spPr>
          <a:xfrm>
            <a:off x="1582101" y="4404937"/>
            <a:ext cx="580973" cy="4270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r>
              <a:rPr lang="en-US" altLang="zh-TW" sz="1200" dirty="0" smtClean="0"/>
              <a:t>5</a:t>
            </a:r>
            <a:endParaRPr lang="zh-TW" altLang="en-US" sz="1200" dirty="0"/>
          </a:p>
        </p:txBody>
      </p:sp>
      <p:sp>
        <p:nvSpPr>
          <p:cNvPr id="110" name="橢圓 109"/>
          <p:cNvSpPr/>
          <p:nvPr/>
        </p:nvSpPr>
        <p:spPr>
          <a:xfrm>
            <a:off x="611965" y="4397364"/>
            <a:ext cx="555779" cy="416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r>
              <a:rPr lang="en-US" altLang="zh-TW" sz="1200" dirty="0" smtClean="0"/>
              <a:t>4</a:t>
            </a:r>
            <a:endParaRPr lang="zh-TW" altLang="en-US" sz="1200" dirty="0"/>
          </a:p>
        </p:txBody>
      </p:sp>
      <p:sp>
        <p:nvSpPr>
          <p:cNvPr id="107" name="橢圓 106"/>
          <p:cNvSpPr/>
          <p:nvPr/>
        </p:nvSpPr>
        <p:spPr>
          <a:xfrm>
            <a:off x="2800727" y="2539992"/>
            <a:ext cx="580973" cy="4270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109" name="橢圓 108"/>
          <p:cNvSpPr/>
          <p:nvPr/>
        </p:nvSpPr>
        <p:spPr>
          <a:xfrm>
            <a:off x="3890344" y="3495289"/>
            <a:ext cx="580973" cy="4270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r>
              <a:rPr lang="en-US" altLang="zh-TW" sz="1200" dirty="0" smtClean="0"/>
              <a:t>3</a:t>
            </a:r>
            <a:endParaRPr lang="zh-TW" altLang="en-US" sz="12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2734305" y="6399926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event signaling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068291" y="1620452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T0: the mother task 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068291" y="2447537"/>
            <a:ext cx="264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T1: partitions array and creates T2 and T3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068290" y="3381648"/>
            <a:ext cx="264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T2: partitions array and creates T4 and T5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068289" y="4228261"/>
            <a:ext cx="290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T4 : partitions array and creates </a:t>
            </a:r>
            <a:r>
              <a:rPr lang="en-US" altLang="zh-TW" dirty="0" smtClean="0"/>
              <a:t>T8 </a:t>
            </a:r>
            <a:r>
              <a:rPr lang="en-US" altLang="zh-TW" dirty="0"/>
              <a:t>and </a:t>
            </a:r>
            <a:r>
              <a:rPr lang="en-US" altLang="zh-TW" dirty="0" smtClean="0"/>
              <a:t>T9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836274" y="5776409"/>
            <a:ext cx="33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T0 reports done when signaled by all the </a:t>
            </a:r>
            <a:r>
              <a:rPr lang="en-US" altLang="zh-TW" dirty="0"/>
              <a:t>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-level tasks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79707" y="4813289"/>
            <a:ext cx="491977" cy="357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76891" y="4813289"/>
            <a:ext cx="502691" cy="357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380976" y="4813289"/>
            <a:ext cx="503133" cy="357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876679" y="4813289"/>
            <a:ext cx="511679" cy="357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381641" y="4813291"/>
            <a:ext cx="908092" cy="357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284663" y="4815563"/>
            <a:ext cx="1089666" cy="357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364616" y="4815565"/>
            <a:ext cx="519755" cy="357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883644" y="4815780"/>
            <a:ext cx="994816" cy="357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8" name="直線單箭頭接點 57"/>
          <p:cNvCxnSpPr>
            <a:endCxn id="95" idx="0"/>
          </p:cNvCxnSpPr>
          <p:nvPr/>
        </p:nvCxnSpPr>
        <p:spPr>
          <a:xfrm flipH="1">
            <a:off x="646468" y="4737032"/>
            <a:ext cx="219388" cy="60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96" idx="0"/>
          </p:cNvCxnSpPr>
          <p:nvPr/>
        </p:nvCxnSpPr>
        <p:spPr>
          <a:xfrm>
            <a:off x="862448" y="4727000"/>
            <a:ext cx="207103" cy="60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endCxn id="97" idx="0"/>
          </p:cNvCxnSpPr>
          <p:nvPr/>
        </p:nvCxnSpPr>
        <p:spPr>
          <a:xfrm flipH="1">
            <a:off x="4737647" y="4703383"/>
            <a:ext cx="336553" cy="73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95" idx="4"/>
          </p:cNvCxnSpPr>
          <p:nvPr/>
        </p:nvCxnSpPr>
        <p:spPr>
          <a:xfrm>
            <a:off x="646468" y="5757959"/>
            <a:ext cx="2123588" cy="30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1202247" y="5472619"/>
            <a:ext cx="1676213" cy="3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938597" y="5334272"/>
            <a:ext cx="126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…</a:t>
            </a:r>
            <a:endParaRPr lang="zh-TW" altLang="en-US" sz="2000" dirty="0"/>
          </a:p>
        </p:txBody>
      </p:sp>
      <p:cxnSp>
        <p:nvCxnSpPr>
          <p:cNvPr id="84" name="直線單箭頭接點 83"/>
          <p:cNvCxnSpPr>
            <a:stCxn id="97" idx="2"/>
          </p:cNvCxnSpPr>
          <p:nvPr/>
        </p:nvCxnSpPr>
        <p:spPr>
          <a:xfrm flipH="1">
            <a:off x="3401881" y="5649191"/>
            <a:ext cx="1007891" cy="20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98" idx="2"/>
          </p:cNvCxnSpPr>
          <p:nvPr/>
        </p:nvCxnSpPr>
        <p:spPr>
          <a:xfrm flipH="1">
            <a:off x="3510285" y="5651465"/>
            <a:ext cx="1638745" cy="40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6084210" y="5076704"/>
            <a:ext cx="290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T8: sorts the array and signals T0 via a semaphore</a:t>
            </a:r>
            <a:endParaRPr lang="zh-TW" altLang="en-US" dirty="0"/>
          </a:p>
        </p:txBody>
      </p:sp>
      <p:sp>
        <p:nvSpPr>
          <p:cNvPr id="95" name="橢圓 94"/>
          <p:cNvSpPr/>
          <p:nvPr/>
        </p:nvSpPr>
        <p:spPr>
          <a:xfrm>
            <a:off x="368578" y="5341337"/>
            <a:ext cx="555779" cy="416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r>
              <a:rPr lang="en-US" altLang="zh-TW" sz="1200" dirty="0" smtClean="0"/>
              <a:t>8</a:t>
            </a:r>
            <a:endParaRPr lang="zh-TW" altLang="en-US" sz="1200" dirty="0"/>
          </a:p>
        </p:txBody>
      </p:sp>
      <p:sp>
        <p:nvSpPr>
          <p:cNvPr id="96" name="橢圓 95"/>
          <p:cNvSpPr/>
          <p:nvPr/>
        </p:nvSpPr>
        <p:spPr>
          <a:xfrm>
            <a:off x="791661" y="5327688"/>
            <a:ext cx="555779" cy="416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r>
              <a:rPr lang="en-US" altLang="zh-TW" sz="1200" dirty="0" smtClean="0"/>
              <a:t>9</a:t>
            </a:r>
            <a:endParaRPr lang="zh-TW" altLang="en-US" sz="1200" dirty="0"/>
          </a:p>
        </p:txBody>
      </p:sp>
      <p:sp>
        <p:nvSpPr>
          <p:cNvPr id="97" name="橢圓 96"/>
          <p:cNvSpPr/>
          <p:nvPr/>
        </p:nvSpPr>
        <p:spPr>
          <a:xfrm>
            <a:off x="4409772" y="5440880"/>
            <a:ext cx="655750" cy="416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r>
              <a:rPr lang="en-US" altLang="zh-TW" sz="1200" dirty="0" smtClean="0"/>
              <a:t>14</a:t>
            </a:r>
            <a:endParaRPr lang="zh-TW" altLang="en-US" sz="1200" dirty="0"/>
          </a:p>
        </p:txBody>
      </p:sp>
      <p:sp>
        <p:nvSpPr>
          <p:cNvPr id="98" name="橢圓 97"/>
          <p:cNvSpPr/>
          <p:nvPr/>
        </p:nvSpPr>
        <p:spPr>
          <a:xfrm>
            <a:off x="5149030" y="5443154"/>
            <a:ext cx="655750" cy="416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r>
              <a:rPr lang="en-US" altLang="zh-TW" sz="1200" dirty="0" smtClean="0"/>
              <a:t>15</a:t>
            </a:r>
            <a:endParaRPr lang="zh-TW" altLang="en-US" sz="1200" dirty="0"/>
          </a:p>
        </p:txBody>
      </p:sp>
      <p:cxnSp>
        <p:nvCxnSpPr>
          <p:cNvPr id="73" name="直線單箭頭接點 72"/>
          <p:cNvCxnSpPr>
            <a:endCxn id="98" idx="0"/>
          </p:cNvCxnSpPr>
          <p:nvPr/>
        </p:nvCxnSpPr>
        <p:spPr>
          <a:xfrm>
            <a:off x="5099818" y="4703101"/>
            <a:ext cx="377087" cy="74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橢圓 84"/>
          <p:cNvSpPr/>
          <p:nvPr/>
        </p:nvSpPr>
        <p:spPr>
          <a:xfrm>
            <a:off x="2752336" y="5728571"/>
            <a:ext cx="740229" cy="5706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r>
              <a:rPr lang="en-US" altLang="zh-TW" sz="1200" dirty="0" smtClean="0"/>
              <a:t>0</a:t>
            </a:r>
            <a:endParaRPr lang="zh-TW" altLang="en-US" sz="1200" dirty="0"/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2047252" y="6599767"/>
            <a:ext cx="577306" cy="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7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pthread.h</a:t>
            </a:r>
            <a:r>
              <a:rPr lang="en-US" altLang="zh-TW" dirty="0"/>
              <a:t>&gt;</a:t>
            </a:r>
          </a:p>
          <a:p>
            <a:pPr marL="457200" lvl="1" indent="0">
              <a:buNone/>
            </a:pPr>
            <a:r>
              <a:rPr lang="en-US" altLang="zh-TW" dirty="0" smtClean="0"/>
              <a:t>Thread </a:t>
            </a:r>
            <a:r>
              <a:rPr lang="en-US" altLang="zh-TW" dirty="0"/>
              <a:t>management</a:t>
            </a:r>
          </a:p>
          <a:p>
            <a:pPr lvl="2"/>
            <a:r>
              <a:rPr lang="en-US" altLang="zh-TW" dirty="0" err="1" smtClean="0"/>
              <a:t>Pthread_create</a:t>
            </a:r>
            <a:r>
              <a:rPr lang="en-US" altLang="zh-TW" dirty="0"/>
              <a:t>, </a:t>
            </a:r>
            <a:r>
              <a:rPr lang="en-US" altLang="zh-TW" dirty="0" err="1" smtClean="0"/>
              <a:t>pthread_exit</a:t>
            </a:r>
            <a:endParaRPr lang="en-US" altLang="zh-TW" dirty="0"/>
          </a:p>
          <a:p>
            <a:pPr lvl="2"/>
            <a:r>
              <a:rPr lang="en-US" altLang="zh-TW" dirty="0" smtClean="0"/>
              <a:t>Do not use </a:t>
            </a:r>
            <a:r>
              <a:rPr lang="en-US" altLang="zh-TW" dirty="0" err="1" smtClean="0"/>
              <a:t>pthread_join</a:t>
            </a:r>
            <a:r>
              <a:rPr lang="en-US" altLang="zh-TW" dirty="0" smtClean="0"/>
              <a:t>, use semaphore instead.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semaphore.h</a:t>
            </a:r>
            <a:r>
              <a:rPr lang="en-US" altLang="zh-TW" dirty="0"/>
              <a:t>&gt;</a:t>
            </a:r>
          </a:p>
          <a:p>
            <a:pPr marL="457200" lvl="1" indent="0">
              <a:buNone/>
            </a:pPr>
            <a:r>
              <a:rPr lang="en-US" altLang="zh-TW" dirty="0"/>
              <a:t>Semaphore operations</a:t>
            </a:r>
          </a:p>
          <a:p>
            <a:pPr lvl="2"/>
            <a:r>
              <a:rPr lang="pt-BR" altLang="zh-TW" dirty="0"/>
              <a:t>sem_init, sem_wait, sem_post, sem_getvalue, sem_destroy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64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Prompt for the name of the input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Read integers from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Do the sorting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Print the execution time of multi-thread sorting and single-thread sorting</a:t>
            </a:r>
          </a:p>
          <a:p>
            <a:pPr lvl="1"/>
            <a:r>
              <a:rPr lang="en-US" altLang="zh-TW" dirty="0" smtClean="0"/>
              <a:t>MT sorting should be much faster than ST sorting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Write the sorted array to a file</a:t>
            </a:r>
          </a:p>
          <a:p>
            <a:pPr lvl="1"/>
            <a:r>
              <a:rPr lang="en-US" altLang="zh-TW" dirty="0" smtClean="0"/>
              <a:t>Filename: output.txt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5709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cooperation among threads must be </a:t>
            </a:r>
            <a:r>
              <a:rPr lang="en-US" altLang="zh-TW" dirty="0">
                <a:solidFill>
                  <a:srgbClr val="FF0000"/>
                </a:solidFill>
              </a:rPr>
              <a:t>exactly the same</a:t>
            </a:r>
            <a:r>
              <a:rPr lang="en-US" altLang="zh-TW" dirty="0"/>
              <a:t> as shown in the figure</a:t>
            </a:r>
          </a:p>
          <a:p>
            <a:r>
              <a:rPr lang="en-US" altLang="zh-TW" dirty="0" smtClean="0"/>
              <a:t>Create all threads </a:t>
            </a:r>
            <a:r>
              <a:rPr lang="en-US" altLang="zh-TW" dirty="0" smtClean="0">
                <a:solidFill>
                  <a:srgbClr val="FF0000"/>
                </a:solidFill>
              </a:rPr>
              <a:t>in </a:t>
            </a:r>
            <a:r>
              <a:rPr lang="en-US" altLang="zh-TW" dirty="0">
                <a:solidFill>
                  <a:srgbClr val="FF0000"/>
                </a:solidFill>
              </a:rPr>
              <a:t>the beginning</a:t>
            </a:r>
            <a:r>
              <a:rPr lang="en-US" altLang="zh-TW" dirty="0"/>
              <a:t> of your </a:t>
            </a:r>
            <a:r>
              <a:rPr lang="en-US" altLang="zh-TW" dirty="0" smtClean="0"/>
              <a:t>program</a:t>
            </a:r>
          </a:p>
          <a:p>
            <a:pPr lvl="1"/>
            <a:r>
              <a:rPr lang="en-US" altLang="zh-TW" dirty="0" smtClean="0"/>
              <a:t>Threads wait until they are signaled</a:t>
            </a:r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dirty="0" smtClean="0"/>
              <a:t>one </a:t>
            </a:r>
            <a:r>
              <a:rPr lang="en-US" altLang="zh-TW" dirty="0"/>
              <a:t>semaphore for </a:t>
            </a:r>
            <a:r>
              <a:rPr lang="en-US" altLang="zh-TW" dirty="0" smtClean="0"/>
              <a:t>each of the event</a:t>
            </a:r>
            <a:endParaRPr lang="en-US" altLang="zh-TW" dirty="0"/>
          </a:p>
          <a:p>
            <a:r>
              <a:rPr lang="en-US" altLang="zh-TW" dirty="0" smtClean="0"/>
              <a:t>Sorting </a:t>
            </a:r>
            <a:r>
              <a:rPr lang="en-US" altLang="zh-TW" dirty="0"/>
              <a:t>at the bottom level can be brute-force </a:t>
            </a:r>
            <a:r>
              <a:rPr lang="en-US" altLang="zh-TW" dirty="0" smtClean="0"/>
              <a:t>methods, e.g., bubble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2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Input/output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 file format: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&lt;# of elements of array&gt;&lt;space&gt;\n</a:t>
            </a:r>
          </a:p>
          <a:p>
            <a:pPr marL="0" indent="0">
              <a:buNone/>
            </a:pPr>
            <a:r>
              <a:rPr lang="en-US" altLang="zh-TW" dirty="0" smtClean="0"/>
              <a:t>&lt;all elements separated by space&gt;</a:t>
            </a:r>
          </a:p>
          <a:p>
            <a:pPr lvl="1"/>
            <a:r>
              <a:rPr lang="en-US" altLang="zh-TW" dirty="0" smtClean="0"/>
              <a:t>Largest input: 1,000,000 integers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smtClean="0"/>
              <a:t>Output file format: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&lt;sorted array elements separated by space&gt;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376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1634</TotalTime>
  <Words>257</Words>
  <Application>Microsoft Office PowerPoint</Application>
  <PresentationFormat>如螢幕大小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Operating Systems Programming Assignment #3 Parallel Quicksort</vt:lpstr>
      <vt:lpstr>Parallel Quicksort</vt:lpstr>
      <vt:lpstr>APIs </vt:lpstr>
      <vt:lpstr>Requirements</vt:lpstr>
      <vt:lpstr>Requirements</vt:lpstr>
      <vt:lpstr>Input/output format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鄭加祥</dc:creator>
  <cp:lastModifiedBy>Leslie Chang</cp:lastModifiedBy>
  <cp:revision>100</cp:revision>
  <dcterms:created xsi:type="dcterms:W3CDTF">2013-11-27T03:34:51Z</dcterms:created>
  <dcterms:modified xsi:type="dcterms:W3CDTF">2014-10-30T08:34:04Z</dcterms:modified>
</cp:coreProperties>
</file>