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4" r:id="rId4"/>
    <p:sldMasterId id="2147483656" r:id="rId5"/>
    <p:sldMasterId id="2147483659" r:id="rId6"/>
    <p:sldMasterId id="2147483661" r:id="rId7"/>
    <p:sldMasterId id="2147483706" r:id="rId8"/>
    <p:sldMasterId id="2147483751" r:id="rId9"/>
    <p:sldMasterId id="2147483796" r:id="rId10"/>
    <p:sldMasterId id="2147483798" r:id="rId11"/>
  </p:sldMasterIdLst>
  <p:notesMasterIdLst>
    <p:notesMasterId r:id="rId13"/>
  </p:notesMasterIdLst>
  <p:sldIdLst>
    <p:sldId id="256" r:id="rId12"/>
    <p:sldId id="271" r:id="rId14"/>
    <p:sldId id="258" r:id="rId15"/>
    <p:sldId id="272" r:id="rId16"/>
    <p:sldId id="261" r:id="rId17"/>
    <p:sldId id="259" r:id="rId18"/>
  </p:sldIdLst>
  <p:sldSz cx="9144000" cy="5143500" type="screen16x9"/>
  <p:notesSz cx="9144000" cy="6858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3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33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D6D6D"/>
    <a:srgbClr val="313131"/>
    <a:srgbClr val="182237"/>
    <a:srgbClr val="1B212F"/>
    <a:srgbClr val="192235"/>
    <a:srgbClr val="10243F"/>
    <a:srgbClr val="F7F7F7"/>
    <a:srgbClr val="171D28"/>
    <a:srgbClr val="1B2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658" y="-77"/>
      </p:cViewPr>
      <p:guideLst>
        <p:guide orient="horz" pos="1607"/>
        <p:guide pos="5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0BAC4-C7AC-48BF-AA77-51131BD4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E20B3-3E4F-4A4B-BC56-B42CBC924A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BF2B-E032-4D4A-9FD9-137057DCD1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BD03E-4385-4A39-854D-34BE35305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49B-11EA-41FF-A0BB-A93A489CAAA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C9D6-7223-454F-B467-70331ED635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4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2565" indent="0">
              <a:buNone/>
              <a:defRPr sz="8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4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2565" indent="0">
              <a:buNone/>
              <a:defRPr sz="15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2565" indent="0">
              <a:buNone/>
              <a:defRPr sz="8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9"/>
            <a:ext cx="1971675" cy="435887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9"/>
            <a:ext cx="5800725" cy="4358879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Holder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2571755"/>
            <a:ext cx="1828800" cy="22043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5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5486400" y="2571755"/>
            <a:ext cx="1828800" cy="22043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7315200" y="2571755"/>
            <a:ext cx="1828800" cy="22043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1828800" y="2571755"/>
            <a:ext cx="1828800" cy="22043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3657600" y="2571755"/>
            <a:ext cx="1828800" cy="22043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1043" y="211251"/>
            <a:ext cx="3086100" cy="273844"/>
          </a:xfrm>
        </p:spPr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48640" y="734788"/>
            <a:ext cx="2560320" cy="36739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108960" y="2571755"/>
            <a:ext cx="36576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108960" y="734790"/>
            <a:ext cx="146304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572000" y="734790"/>
            <a:ext cx="219456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766560" y="734788"/>
            <a:ext cx="1828800" cy="36739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9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5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56422" y="734790"/>
            <a:ext cx="1993392" cy="18149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5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573161" y="734790"/>
            <a:ext cx="2008022" cy="18149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6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603127" y="734786"/>
            <a:ext cx="1975104" cy="36518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601577" y="734786"/>
            <a:ext cx="1993392" cy="36518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556421" y="2570349"/>
            <a:ext cx="4023360" cy="18149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www.websitename.com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828800" y="0"/>
            <a:ext cx="274320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219456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766560" y="0"/>
            <a:ext cx="237744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0" y="2571750"/>
            <a:ext cx="310896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1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3108960" y="2571750"/>
            <a:ext cx="310896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2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6217919" y="3857624"/>
            <a:ext cx="2926080" cy="12858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3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6217919" y="2571749"/>
            <a:ext cx="2926080" cy="12858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640" y="734788"/>
            <a:ext cx="4023360" cy="36739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742608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5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5486400" y="742608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7315200" y="742608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1828800" y="742608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3657600" y="742608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18287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54863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73151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-1" y="2939149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1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36575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2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5486399" y="2939149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3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1828799" y="2939149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4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3657599" y="2939149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5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7315199" y="2939149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18287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54863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73151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36575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www.websitename.com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3065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6" name="Rectangle 5"/>
          <p:cNvSpPr/>
          <p:nvPr userDrawn="1"/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48639" y="734791"/>
            <a:ext cx="1828800" cy="22043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6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16351" y="734785"/>
            <a:ext cx="1828800" cy="14291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416351" y="2204362"/>
            <a:ext cx="1828800" cy="22043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4284062" y="734788"/>
            <a:ext cx="1828800" cy="36739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548639" y="2978227"/>
            <a:ext cx="1828800" cy="14291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486400" y="734788"/>
            <a:ext cx="3657600" cy="36739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-1" y="734790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28799" y="734790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3657599" y="2571754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3657599" y="734790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-1" y="2571754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1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828799" y="2571754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2939148"/>
            <a:ext cx="9144000" cy="22043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400800" cy="51435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640" y="1836964"/>
            <a:ext cx="8046720" cy="33065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725796" y="1289210"/>
            <a:ext cx="3734410" cy="21051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4"/>
          <p:cNvSpPr>
            <a:spLocks noGrp="1"/>
          </p:cNvSpPr>
          <p:nvPr>
            <p:ph type="pic" sz="quarter" idx="16"/>
          </p:nvPr>
        </p:nvSpPr>
        <p:spPr>
          <a:xfrm>
            <a:off x="3524896" y="1390069"/>
            <a:ext cx="2018996" cy="27150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0" y="6"/>
            <a:ext cx="3474720" cy="47761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www.websitename.com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932882" y="1844781"/>
            <a:ext cx="1463040" cy="146957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857990" y="1844781"/>
            <a:ext cx="1463040" cy="146957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782124" y="1844781"/>
            <a:ext cx="1463040" cy="146957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735411" y="1149081"/>
            <a:ext cx="1463040" cy="146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6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808051" y="1149081"/>
            <a:ext cx="1463040" cy="146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880691" y="1149081"/>
            <a:ext cx="1463040" cy="146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953331" y="1149081"/>
            <a:ext cx="1463040" cy="146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206240" y="734788"/>
            <a:ext cx="1828800" cy="36739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48640" y="734790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48640" y="257175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377440" y="734790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2377440" y="257175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1102180"/>
            <a:ext cx="4389120" cy="33065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221480" y="1099489"/>
            <a:ext cx="2560320" cy="33065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6"/>
          <p:cNvSpPr>
            <a:spLocks noGrp="1"/>
          </p:cNvSpPr>
          <p:nvPr>
            <p:ph type="pic" sz="quarter" idx="13"/>
          </p:nvPr>
        </p:nvSpPr>
        <p:spPr>
          <a:xfrm>
            <a:off x="5" y="6"/>
            <a:ext cx="2802133" cy="47761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8"/>
          <p:cNvSpPr>
            <a:spLocks noGrp="1"/>
          </p:cNvSpPr>
          <p:nvPr>
            <p:ph type="pic" sz="quarter" idx="13"/>
          </p:nvPr>
        </p:nvSpPr>
        <p:spPr>
          <a:xfrm>
            <a:off x="2" y="2571755"/>
            <a:ext cx="3859935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www.websitename.com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922754" y="-3908"/>
            <a:ext cx="4221251" cy="51474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33703FE-33FB-41B4-BFDC-B683ED1648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662729" y="0"/>
            <a:ext cx="4587240" cy="5143500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6766560" y="1102180"/>
            <a:ext cx="1828800" cy="33065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887176" y="1102180"/>
            <a:ext cx="1828800" cy="33065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77954" y="1102180"/>
            <a:ext cx="3858768" cy="33065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15571" y="734788"/>
            <a:ext cx="4389120" cy="36739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Rectangle 6"/>
          <p:cNvSpPr/>
          <p:nvPr userDrawn="1"/>
        </p:nvSpPr>
        <p:spPr>
          <a:xfrm>
            <a:off x="6404693" y="734788"/>
            <a:ext cx="2739309" cy="3673928"/>
          </a:xfrm>
          <a:prstGeom prst="rect">
            <a:avLst/>
          </a:prstGeom>
          <a:solidFill>
            <a:srgbClr val="0F8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" y="734788"/>
            <a:ext cx="2015571" cy="36739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377440" cy="51435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  <p:sp>
        <p:nvSpPr>
          <p:cNvPr id="7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3117257" y="2939148"/>
            <a:ext cx="1792224" cy="146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4961364" y="2939148"/>
            <a:ext cx="1792224" cy="146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24"/>
          <p:cNvSpPr>
            <a:spLocks noGrp="1"/>
          </p:cNvSpPr>
          <p:nvPr>
            <p:ph type="pic" sz="quarter" idx="15"/>
          </p:nvPr>
        </p:nvSpPr>
        <p:spPr>
          <a:xfrm>
            <a:off x="6805470" y="2939148"/>
            <a:ext cx="1792224" cy="146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4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2565" indent="0">
              <a:buNone/>
              <a:defRPr sz="8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4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2565" indent="0">
              <a:buNone/>
              <a:defRPr sz="15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2565" indent="0">
              <a:buNone/>
              <a:defRPr sz="8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9"/>
            <a:ext cx="1971675" cy="435887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9"/>
            <a:ext cx="5800725" cy="4358879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Hol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548640" y="734788"/>
            <a:ext cx="4023360" cy="36739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1043" y="211251"/>
            <a:ext cx="3086100" cy="273844"/>
          </a:xfrm>
        </p:spPr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48640" y="734788"/>
            <a:ext cx="2560320" cy="36739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108960" y="2571755"/>
            <a:ext cx="36576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108960" y="734790"/>
            <a:ext cx="146304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572000" y="734790"/>
            <a:ext cx="219456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766560" y="734788"/>
            <a:ext cx="1828800" cy="36739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56422" y="734790"/>
            <a:ext cx="1993392" cy="18149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5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573161" y="734790"/>
            <a:ext cx="2008022" cy="18149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6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603127" y="734786"/>
            <a:ext cx="1975104" cy="36518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601577" y="734786"/>
            <a:ext cx="1993392" cy="36518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556421" y="2570349"/>
            <a:ext cx="4023360" cy="18149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www.websitename.com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828800" y="0"/>
            <a:ext cx="274320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219456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766560" y="0"/>
            <a:ext cx="237744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0" y="2571750"/>
            <a:ext cx="310896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1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3108960" y="2571750"/>
            <a:ext cx="310896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2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6217919" y="3857624"/>
            <a:ext cx="2926080" cy="12858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3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6217919" y="2571749"/>
            <a:ext cx="2926080" cy="12858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640" y="734788"/>
            <a:ext cx="4023360" cy="36739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742608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5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5486400" y="742608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7315200" y="742608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1828800" y="742608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3657600" y="742608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18287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54863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73151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-1" y="2939149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1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36575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2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5486399" y="2939149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3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1828799" y="2939149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4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3657599" y="2939149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5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7315199" y="2939149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18287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54863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73151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36575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www.websitename.com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3065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0" y="-1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6" name="Rectangle 5"/>
          <p:cNvSpPr/>
          <p:nvPr userDrawn="1"/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48639" y="734791"/>
            <a:ext cx="1828800" cy="22043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6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16351" y="734785"/>
            <a:ext cx="1828800" cy="14291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416351" y="2204362"/>
            <a:ext cx="1828800" cy="22043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4284062" y="734788"/>
            <a:ext cx="1828800" cy="36739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548639" y="2978227"/>
            <a:ext cx="1828800" cy="14291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486400" y="734788"/>
            <a:ext cx="3657600" cy="36739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-1" y="734790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28799" y="734790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3657599" y="2571754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3657599" y="734790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-1" y="2571754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1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828799" y="2571754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2939148"/>
            <a:ext cx="9144000" cy="22043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400800" cy="51435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640" y="1836964"/>
            <a:ext cx="8046720" cy="33065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725796" y="1289210"/>
            <a:ext cx="3734410" cy="21051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4"/>
          <p:cNvSpPr>
            <a:spLocks noGrp="1"/>
          </p:cNvSpPr>
          <p:nvPr>
            <p:ph type="pic" sz="quarter" idx="16"/>
          </p:nvPr>
        </p:nvSpPr>
        <p:spPr>
          <a:xfrm>
            <a:off x="3524896" y="1390069"/>
            <a:ext cx="2018996" cy="27150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0" y="6"/>
            <a:ext cx="3474720" cy="47761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www.websitename.com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932882" y="1844781"/>
            <a:ext cx="1463040" cy="146957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857990" y="1844781"/>
            <a:ext cx="1463040" cy="146957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782124" y="1844781"/>
            <a:ext cx="1463040" cy="146957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735411" y="1149081"/>
            <a:ext cx="1463040" cy="146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6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808051" y="1149081"/>
            <a:ext cx="1463040" cy="146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880691" y="1149081"/>
            <a:ext cx="1463040" cy="146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953331" y="1149081"/>
            <a:ext cx="1463040" cy="146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206240" y="734788"/>
            <a:ext cx="1828800" cy="36739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48640" y="734790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48640" y="257175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377440" y="734790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2377440" y="257175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1102180"/>
            <a:ext cx="4389120" cy="33065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221480" y="1099489"/>
            <a:ext cx="2560320" cy="33065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6"/>
          <p:cNvSpPr>
            <a:spLocks noGrp="1"/>
          </p:cNvSpPr>
          <p:nvPr>
            <p:ph type="pic" sz="quarter" idx="13"/>
          </p:nvPr>
        </p:nvSpPr>
        <p:spPr>
          <a:xfrm>
            <a:off x="5" y="6"/>
            <a:ext cx="2802133" cy="47761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8"/>
          <p:cNvSpPr>
            <a:spLocks noGrp="1"/>
          </p:cNvSpPr>
          <p:nvPr>
            <p:ph type="pic" sz="quarter" idx="13"/>
          </p:nvPr>
        </p:nvSpPr>
        <p:spPr>
          <a:xfrm>
            <a:off x="2" y="2571755"/>
            <a:ext cx="3859935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www.websitename.com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922754" y="-3908"/>
            <a:ext cx="4221251" cy="51474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33703FE-33FB-41B4-BFDC-B683ED1648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662729" y="0"/>
            <a:ext cx="4587240" cy="5143500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6766560" y="1102180"/>
            <a:ext cx="1828800" cy="33065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887176" y="1102180"/>
            <a:ext cx="1828800" cy="33065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77954" y="1102180"/>
            <a:ext cx="3858768" cy="33065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15571" y="734788"/>
            <a:ext cx="4389120" cy="36739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Rectangle 6"/>
          <p:cNvSpPr/>
          <p:nvPr userDrawn="1"/>
        </p:nvSpPr>
        <p:spPr>
          <a:xfrm>
            <a:off x="6404693" y="734788"/>
            <a:ext cx="2739309" cy="3673928"/>
          </a:xfrm>
          <a:prstGeom prst="rect">
            <a:avLst/>
          </a:prstGeom>
          <a:solidFill>
            <a:srgbClr val="0F8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" y="734788"/>
            <a:ext cx="2015571" cy="36739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377440" cy="51435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  <p:sp>
        <p:nvSpPr>
          <p:cNvPr id="7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3117257" y="2939148"/>
            <a:ext cx="1792224" cy="146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4961364" y="2939148"/>
            <a:ext cx="1792224" cy="146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24"/>
          <p:cNvSpPr>
            <a:spLocks noGrp="1"/>
          </p:cNvSpPr>
          <p:nvPr>
            <p:ph type="pic" sz="quarter" idx="15"/>
          </p:nvPr>
        </p:nvSpPr>
        <p:spPr>
          <a:xfrm>
            <a:off x="6805470" y="2939148"/>
            <a:ext cx="1792224" cy="146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2565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9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5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4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2565" indent="0">
              <a:buNone/>
              <a:defRPr sz="8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4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2565" indent="0">
              <a:buNone/>
              <a:defRPr sz="15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2565" indent="0">
              <a:buNone/>
              <a:defRPr sz="8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9"/>
            <a:ext cx="1971675" cy="435887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9"/>
            <a:ext cx="5800725" cy="4358879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Hol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734788"/>
            <a:ext cx="4572000" cy="36739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1043" y="211251"/>
            <a:ext cx="3086100" cy="273844"/>
          </a:xfrm>
        </p:spPr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48640" y="734788"/>
            <a:ext cx="2560320" cy="36739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108960" y="2571755"/>
            <a:ext cx="36576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108960" y="734790"/>
            <a:ext cx="146304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572000" y="734790"/>
            <a:ext cx="219456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766560" y="734788"/>
            <a:ext cx="1828800" cy="36739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56422" y="734790"/>
            <a:ext cx="1993392" cy="18149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5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573161" y="734790"/>
            <a:ext cx="2008022" cy="18149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6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603127" y="734786"/>
            <a:ext cx="1975104" cy="36518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601577" y="734786"/>
            <a:ext cx="1993392" cy="36518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556421" y="2570349"/>
            <a:ext cx="4023360" cy="18149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www.websitename.com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828800" y="0"/>
            <a:ext cx="274320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219456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766560" y="0"/>
            <a:ext cx="237744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0" y="2571750"/>
            <a:ext cx="310896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1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3108960" y="2571750"/>
            <a:ext cx="310896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2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6217919" y="3857624"/>
            <a:ext cx="2926080" cy="12858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3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6217919" y="2571749"/>
            <a:ext cx="2926080" cy="12858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640" y="734788"/>
            <a:ext cx="4023360" cy="36739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742608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5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5486400" y="742608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7315200" y="742608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1828800" y="742608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3657600" y="742608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18287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54863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73151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-1" y="2939149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1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36575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2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5486399" y="2939149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3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1828799" y="2939149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4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3657599" y="2939149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5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7315199" y="2939149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18287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54863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73151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3657599" y="110218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www.websitename.com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3065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6" name="Rectangle 5"/>
          <p:cNvSpPr/>
          <p:nvPr userDrawn="1"/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48639" y="734791"/>
            <a:ext cx="1828800" cy="22043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6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16351" y="734785"/>
            <a:ext cx="1828800" cy="14291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416351" y="2204362"/>
            <a:ext cx="1828800" cy="22043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4284062" y="734788"/>
            <a:ext cx="1828800" cy="36739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548639" y="2978227"/>
            <a:ext cx="1828800" cy="14291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486400" y="734788"/>
            <a:ext cx="3657600" cy="36739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-1" y="734790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28799" y="734790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3657599" y="2571754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3657599" y="734790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0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-1" y="2571754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11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828799" y="2571754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2939148"/>
            <a:ext cx="9144000" cy="22043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400800" cy="51435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640" y="1836964"/>
            <a:ext cx="8046720" cy="33065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725796" y="1289210"/>
            <a:ext cx="3734410" cy="21051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4"/>
          <p:cNvSpPr>
            <a:spLocks noGrp="1"/>
          </p:cNvSpPr>
          <p:nvPr>
            <p:ph type="pic" sz="quarter" idx="16"/>
          </p:nvPr>
        </p:nvSpPr>
        <p:spPr>
          <a:xfrm>
            <a:off x="3524896" y="1390069"/>
            <a:ext cx="2018996" cy="27150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0" y="6"/>
            <a:ext cx="3474720" cy="47761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www.websitename.com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932882" y="1844781"/>
            <a:ext cx="1463040" cy="146957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857990" y="1844781"/>
            <a:ext cx="1463040" cy="146957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782124" y="1844781"/>
            <a:ext cx="1463040" cy="146957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735411" y="1149081"/>
            <a:ext cx="1463040" cy="146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6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808051" y="1149081"/>
            <a:ext cx="1463040" cy="146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880691" y="1149081"/>
            <a:ext cx="1463040" cy="146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953331" y="1149081"/>
            <a:ext cx="1463040" cy="146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206240" y="734788"/>
            <a:ext cx="1828800" cy="36739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48640" y="734790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48640" y="257175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377440" y="734790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2377440" y="2571755"/>
            <a:ext cx="1828800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1102180"/>
            <a:ext cx="4389120" cy="33065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221480" y="1099489"/>
            <a:ext cx="2560320" cy="33065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6"/>
          <p:cNvSpPr>
            <a:spLocks noGrp="1"/>
          </p:cNvSpPr>
          <p:nvPr>
            <p:ph type="pic" sz="quarter" idx="13"/>
          </p:nvPr>
        </p:nvSpPr>
        <p:spPr>
          <a:xfrm>
            <a:off x="5" y="6"/>
            <a:ext cx="2802133" cy="47761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2565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38"/>
          <p:cNvSpPr>
            <a:spLocks noGrp="1"/>
          </p:cNvSpPr>
          <p:nvPr>
            <p:ph type="pic" sz="quarter" idx="13"/>
          </p:nvPr>
        </p:nvSpPr>
        <p:spPr>
          <a:xfrm>
            <a:off x="2" y="2571755"/>
            <a:ext cx="3859935" cy="18369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www.websitename.com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922754" y="-3908"/>
            <a:ext cx="4221251" cy="51474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33703FE-33FB-41B4-BFDC-B683ED1648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662729" y="0"/>
            <a:ext cx="4587240" cy="5143500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6766560" y="1102180"/>
            <a:ext cx="1828800" cy="33065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887176" y="1102180"/>
            <a:ext cx="1828800" cy="33065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77954" y="1102180"/>
            <a:ext cx="3858768" cy="33065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15571" y="734788"/>
            <a:ext cx="4389120" cy="36739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7" name="Rectangle 6"/>
          <p:cNvSpPr/>
          <p:nvPr userDrawn="1"/>
        </p:nvSpPr>
        <p:spPr>
          <a:xfrm>
            <a:off x="6404693" y="734788"/>
            <a:ext cx="2739309" cy="3673928"/>
          </a:xfrm>
          <a:prstGeom prst="rect">
            <a:avLst/>
          </a:prstGeom>
          <a:solidFill>
            <a:srgbClr val="0F8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" y="734788"/>
            <a:ext cx="2015571" cy="36739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older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377440" cy="51435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 defTabSz="342265"/>
            <a:endParaRPr lang="en-US" sz="700">
              <a:solidFill>
                <a:prstClr val="white"/>
              </a:solidFill>
            </a:endParaRPr>
          </a:p>
        </p:txBody>
      </p:sp>
      <p:sp>
        <p:nvSpPr>
          <p:cNvPr id="7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3117257" y="2939148"/>
            <a:ext cx="1792224" cy="146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8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4961364" y="2939148"/>
            <a:ext cx="1792224" cy="146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  <p:sp>
        <p:nvSpPr>
          <p:cNvPr id="9" name="Picture Placeholder 24"/>
          <p:cNvSpPr>
            <a:spLocks noGrp="1"/>
          </p:cNvSpPr>
          <p:nvPr>
            <p:ph type="pic" sz="quarter" idx="15"/>
          </p:nvPr>
        </p:nvSpPr>
        <p:spPr>
          <a:xfrm>
            <a:off x="6805470" y="2939148"/>
            <a:ext cx="1792224" cy="146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2565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9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5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5" Type="http://schemas.openxmlformats.org/officeDocument/2006/relationships/theme" Target="../theme/theme6.xml"/><Relationship Id="rId44" Type="http://schemas.openxmlformats.org/officeDocument/2006/relationships/slideLayout" Target="../slideLayouts/slideLayout52.xml"/><Relationship Id="rId43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0.xml"/><Relationship Id="rId41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12.xml"/><Relationship Id="rId39" Type="http://schemas.openxmlformats.org/officeDocument/2006/relationships/slideLayout" Target="../slideLayouts/slideLayout47.xml"/><Relationship Id="rId38" Type="http://schemas.openxmlformats.org/officeDocument/2006/relationships/slideLayout" Target="../slideLayouts/slideLayout46.xml"/><Relationship Id="rId37" Type="http://schemas.openxmlformats.org/officeDocument/2006/relationships/slideLayout" Target="../slideLayouts/slideLayout45.xml"/><Relationship Id="rId36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3.xml"/><Relationship Id="rId34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1.xml"/><Relationship Id="rId29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45" Type="http://schemas.openxmlformats.org/officeDocument/2006/relationships/theme" Target="../theme/theme7.xml"/><Relationship Id="rId44" Type="http://schemas.openxmlformats.org/officeDocument/2006/relationships/slideLayout" Target="../slideLayouts/slideLayout96.xml"/><Relationship Id="rId43" Type="http://schemas.openxmlformats.org/officeDocument/2006/relationships/slideLayout" Target="../slideLayouts/slideLayout95.xml"/><Relationship Id="rId42" Type="http://schemas.openxmlformats.org/officeDocument/2006/relationships/slideLayout" Target="../slideLayouts/slideLayout94.xml"/><Relationship Id="rId41" Type="http://schemas.openxmlformats.org/officeDocument/2006/relationships/slideLayout" Target="../slideLayouts/slideLayout93.xml"/><Relationship Id="rId4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56.xml"/><Relationship Id="rId39" Type="http://schemas.openxmlformats.org/officeDocument/2006/relationships/slideLayout" Target="../slideLayouts/slideLayout91.xml"/><Relationship Id="rId38" Type="http://schemas.openxmlformats.org/officeDocument/2006/relationships/slideLayout" Target="../slideLayouts/slideLayout90.xml"/><Relationship Id="rId37" Type="http://schemas.openxmlformats.org/officeDocument/2006/relationships/slideLayout" Target="../slideLayouts/slideLayout89.xml"/><Relationship Id="rId36" Type="http://schemas.openxmlformats.org/officeDocument/2006/relationships/slideLayout" Target="../slideLayouts/slideLayout88.xml"/><Relationship Id="rId35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86.xml"/><Relationship Id="rId33" Type="http://schemas.openxmlformats.org/officeDocument/2006/relationships/slideLayout" Target="../slideLayouts/slideLayout85.xml"/><Relationship Id="rId32" Type="http://schemas.openxmlformats.org/officeDocument/2006/relationships/slideLayout" Target="../slideLayouts/slideLayout84.xml"/><Relationship Id="rId31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2.xml"/><Relationship Id="rId3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79.xml"/><Relationship Id="rId26" Type="http://schemas.openxmlformats.org/officeDocument/2006/relationships/slideLayout" Target="../slideLayouts/slideLayout78.xml"/><Relationship Id="rId25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76.xml"/><Relationship Id="rId23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5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5" Type="http://schemas.openxmlformats.org/officeDocument/2006/relationships/theme" Target="../theme/theme8.xml"/><Relationship Id="rId44" Type="http://schemas.openxmlformats.org/officeDocument/2006/relationships/slideLayout" Target="../slideLayouts/slideLayout140.xml"/><Relationship Id="rId43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37.xml"/><Relationship Id="rId4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0.xml"/><Relationship Id="rId39" Type="http://schemas.openxmlformats.org/officeDocument/2006/relationships/slideLayout" Target="../slideLayouts/slideLayout135.xml"/><Relationship Id="rId38" Type="http://schemas.openxmlformats.org/officeDocument/2006/relationships/slideLayout" Target="../slideLayouts/slideLayout134.xml"/><Relationship Id="rId37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32.xml"/><Relationship Id="rId35" Type="http://schemas.openxmlformats.org/officeDocument/2006/relationships/slideLayout" Target="../slideLayouts/slideLayout131.xml"/><Relationship Id="rId34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27.xml"/><Relationship Id="rId30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99.xml"/><Relationship Id="rId29" Type="http://schemas.openxmlformats.org/officeDocument/2006/relationships/slideLayout" Target="../slideLayouts/slideLayout125.xml"/><Relationship Id="rId28" Type="http://schemas.openxmlformats.org/officeDocument/2006/relationships/slideLayout" Target="../slideLayouts/slideLayout124.xml"/><Relationship Id="rId27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21.xml"/><Relationship Id="rId24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18.xml"/><Relationship Id="rId21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9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14" tIns="45707" rIns="91414" bIns="4570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14" tIns="45707" rIns="91414" bIns="45707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79"/>
            <a:ext cx="2057400" cy="273844"/>
          </a:xfrm>
          <a:prstGeom prst="rect">
            <a:avLst/>
          </a:prstGeom>
        </p:spPr>
        <p:txBody>
          <a:bodyPr vert="horz" lIns="91414" tIns="45707" rIns="91414" bIns="4570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CF49B-11EA-41FF-A0BB-A93A489CAAA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79"/>
            <a:ext cx="3086100" cy="273844"/>
          </a:xfrm>
          <a:prstGeom prst="rect">
            <a:avLst/>
          </a:prstGeom>
        </p:spPr>
        <p:txBody>
          <a:bodyPr vert="horz" lIns="91414" tIns="45707" rIns="91414" bIns="4570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79"/>
            <a:ext cx="2057400" cy="273844"/>
          </a:xfrm>
          <a:prstGeom prst="rect">
            <a:avLst/>
          </a:prstGeom>
        </p:spPr>
        <p:txBody>
          <a:bodyPr vert="horz" lIns="91414" tIns="45707" rIns="91414" bIns="4570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5C9D6-7223-454F-B467-70331ED635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71512" y="214312"/>
            <a:ext cx="7805738" cy="11191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标题文本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71512" y="1366837"/>
            <a:ext cx="7805738" cy="3314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1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2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3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4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5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" name="Shape 177"/>
          <p:cNvSpPr/>
          <p:nvPr userDrawn="1"/>
        </p:nvSpPr>
        <p:spPr>
          <a:xfrm>
            <a:off x="-9525" y="-9525"/>
            <a:ext cx="9163051" cy="516255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</p:sldLayoutIdLst>
  <p:txStyles>
    <p:titleStyle>
      <a:lvl1pPr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5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50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75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900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286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572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6858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144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430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3716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002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8288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0574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9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71512" y="214312"/>
            <a:ext cx="7805738" cy="11191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标题文本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71512" y="1366837"/>
            <a:ext cx="7805738" cy="3314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1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2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3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4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5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" name="Shape 177"/>
          <p:cNvSpPr/>
          <p:nvPr userDrawn="1"/>
        </p:nvSpPr>
        <p:spPr>
          <a:xfrm>
            <a:off x="-9523" y="-9525"/>
            <a:ext cx="9163051" cy="516255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5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50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75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900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286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572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6858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144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42365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370965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599565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828165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056765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9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71512" y="214312"/>
            <a:ext cx="7805738" cy="11191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标题文本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71512" y="1366837"/>
            <a:ext cx="7805738" cy="3314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1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2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3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4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5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" name="Shape 177"/>
          <p:cNvSpPr/>
          <p:nvPr userDrawn="1"/>
        </p:nvSpPr>
        <p:spPr>
          <a:xfrm>
            <a:off x="-9523" y="-9525"/>
            <a:ext cx="9163051" cy="516255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5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50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75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900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286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572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6858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144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42365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370965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599565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828165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056765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9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71512" y="214312"/>
            <a:ext cx="7805738" cy="11191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标题文本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71512" y="1366837"/>
            <a:ext cx="7805738" cy="3314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1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2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3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4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5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" name="Shape 177"/>
          <p:cNvSpPr/>
          <p:nvPr userDrawn="1"/>
        </p:nvSpPr>
        <p:spPr>
          <a:xfrm>
            <a:off x="-9523" y="-9525"/>
            <a:ext cx="9163051" cy="516255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5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50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75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900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286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572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6858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144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430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3716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599565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828165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056765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9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71512" y="214312"/>
            <a:ext cx="7805738" cy="11191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标题文本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71512" y="1366837"/>
            <a:ext cx="7805738" cy="3314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1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2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3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4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正文级别 5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" name="Shape 177"/>
          <p:cNvSpPr/>
          <p:nvPr userDrawn="1"/>
        </p:nvSpPr>
        <p:spPr>
          <a:xfrm>
            <a:off x="-9523" y="-9525"/>
            <a:ext cx="9163051" cy="5162550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5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50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75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900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286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572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6858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144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430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3716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002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8288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057400" indent="-228600" defTabSz="309245">
        <a:spcBef>
          <a:spcPts val="2215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9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3" tIns="34289" rIns="68573" bIns="34289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3" tIns="34289" rIns="68573" bIns="34289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3" tIns="34289" rIns="68573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265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3" tIns="34289" rIns="68573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265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3" tIns="34289" rIns="68573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265"/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</p:sldLayoutIdLst>
  <p:hf hd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3" tIns="34289" rIns="68573" bIns="34289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3" tIns="34289" rIns="68573" bIns="34289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3" tIns="34289" rIns="68573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265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3" tIns="34289" rIns="68573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265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3" tIns="34289" rIns="68573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265"/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  <p:sldLayoutId id="2147483737" r:id="rId31"/>
    <p:sldLayoutId id="2147483738" r:id="rId32"/>
    <p:sldLayoutId id="2147483739" r:id="rId33"/>
    <p:sldLayoutId id="2147483740" r:id="rId34"/>
    <p:sldLayoutId id="2147483741" r:id="rId35"/>
    <p:sldLayoutId id="2147483742" r:id="rId36"/>
    <p:sldLayoutId id="2147483743" r:id="rId37"/>
    <p:sldLayoutId id="2147483744" r:id="rId38"/>
    <p:sldLayoutId id="2147483745" r:id="rId39"/>
    <p:sldLayoutId id="2147483746" r:id="rId40"/>
    <p:sldLayoutId id="2147483747" r:id="rId41"/>
    <p:sldLayoutId id="2147483748" r:id="rId42"/>
    <p:sldLayoutId id="2147483749" r:id="rId43"/>
    <p:sldLayoutId id="2147483750" r:id="rId44"/>
  </p:sldLayoutIdLst>
  <p:hf hd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3" tIns="34289" rIns="68573" bIns="34289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3" tIns="34289" rIns="68573" bIns="34289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3" tIns="34289" rIns="68573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265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3" tIns="34289" rIns="68573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265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Add your company name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3" tIns="34289" rIns="68573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265"/>
            <a:fld id="{56DCFB14-7DA6-44D4-A265-5EB7147727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  <p:sldLayoutId id="2147483786" r:id="rId35"/>
    <p:sldLayoutId id="2147483787" r:id="rId36"/>
    <p:sldLayoutId id="2147483788" r:id="rId37"/>
    <p:sldLayoutId id="2147483789" r:id="rId38"/>
    <p:sldLayoutId id="2147483790" r:id="rId39"/>
    <p:sldLayoutId id="2147483791" r:id="rId40"/>
    <p:sldLayoutId id="2147483792" r:id="rId41"/>
    <p:sldLayoutId id="2147483793" r:id="rId42"/>
    <p:sldLayoutId id="2147483794" r:id="rId43"/>
    <p:sldLayoutId id="2147483795" r:id="rId44"/>
  </p:sldLayoutIdLst>
  <p:hf hd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D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19049" tIns="19049" rIns="19049" bIns="19049" anchor="ctr"/>
          <a:lstStyle/>
          <a:p>
            <a:pPr algn="ctr" defTabSz="309245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sym typeface="Helvetica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defTabSz="309245">
        <a:defRPr sz="4200">
          <a:latin typeface="+mn-lt"/>
          <a:ea typeface="+mn-ea"/>
          <a:cs typeface="+mn-cs"/>
          <a:sym typeface="Helvetica Light"/>
        </a:defRPr>
      </a:lvl1pPr>
      <a:lvl2pPr indent="85725" algn="ctr" defTabSz="309245">
        <a:defRPr sz="4200">
          <a:latin typeface="+mn-lt"/>
          <a:ea typeface="+mn-ea"/>
          <a:cs typeface="+mn-cs"/>
          <a:sym typeface="Helvetica Light"/>
        </a:defRPr>
      </a:lvl2pPr>
      <a:lvl3pPr indent="171450" algn="ctr" defTabSz="309245">
        <a:defRPr sz="4200">
          <a:latin typeface="+mn-lt"/>
          <a:ea typeface="+mn-ea"/>
          <a:cs typeface="+mn-cs"/>
          <a:sym typeface="Helvetica Light"/>
        </a:defRPr>
      </a:lvl3pPr>
      <a:lvl4pPr indent="257175" algn="ctr" defTabSz="309245">
        <a:defRPr sz="4200">
          <a:latin typeface="+mn-lt"/>
          <a:ea typeface="+mn-ea"/>
          <a:cs typeface="+mn-cs"/>
          <a:sym typeface="Helvetica Light"/>
        </a:defRPr>
      </a:lvl4pPr>
      <a:lvl5pPr indent="342900" algn="ctr" defTabSz="309245">
        <a:defRPr sz="4200"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4200"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4200"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4200"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4200">
          <a:latin typeface="+mn-lt"/>
          <a:ea typeface="+mn-ea"/>
          <a:cs typeface="+mn-cs"/>
          <a:sym typeface="Helvetica Light"/>
        </a:defRPr>
      </a:lvl9pPr>
    </p:titleStyle>
    <p:bodyStyle>
      <a:lvl1pPr marL="238125" indent="-238125" defTabSz="309245">
        <a:spcBef>
          <a:spcPts val="1950"/>
        </a:spcBef>
        <a:buSzPct val="75000"/>
        <a:buChar char="•"/>
        <a:defRPr sz="2000">
          <a:latin typeface="+mn-lt"/>
          <a:ea typeface="+mn-ea"/>
          <a:cs typeface="+mn-cs"/>
          <a:sym typeface="Helvetica Light"/>
        </a:defRPr>
      </a:lvl1pPr>
      <a:lvl2pPr marL="476250" indent="-238125" defTabSz="309245">
        <a:spcBef>
          <a:spcPts val="1950"/>
        </a:spcBef>
        <a:buSzPct val="75000"/>
        <a:buChar char="•"/>
        <a:defRPr sz="2000">
          <a:latin typeface="+mn-lt"/>
          <a:ea typeface="+mn-ea"/>
          <a:cs typeface="+mn-cs"/>
          <a:sym typeface="Helvetica Light"/>
        </a:defRPr>
      </a:lvl2pPr>
      <a:lvl3pPr marL="714375" indent="-238125" defTabSz="309245">
        <a:spcBef>
          <a:spcPts val="1950"/>
        </a:spcBef>
        <a:buSzPct val="75000"/>
        <a:buChar char="•"/>
        <a:defRPr sz="2000">
          <a:latin typeface="+mn-lt"/>
          <a:ea typeface="+mn-ea"/>
          <a:cs typeface="+mn-cs"/>
          <a:sym typeface="Helvetica Light"/>
        </a:defRPr>
      </a:lvl3pPr>
      <a:lvl4pPr marL="952500" indent="-238125" defTabSz="309245">
        <a:spcBef>
          <a:spcPts val="1950"/>
        </a:spcBef>
        <a:buSzPct val="75000"/>
        <a:buChar char="•"/>
        <a:defRPr sz="2000">
          <a:latin typeface="+mn-lt"/>
          <a:ea typeface="+mn-ea"/>
          <a:cs typeface="+mn-cs"/>
          <a:sym typeface="Helvetica Light"/>
        </a:defRPr>
      </a:lvl4pPr>
      <a:lvl5pPr marL="1190625" indent="-238125" defTabSz="309245">
        <a:spcBef>
          <a:spcPts val="1950"/>
        </a:spcBef>
        <a:buSzPct val="75000"/>
        <a:buChar char="•"/>
        <a:defRPr sz="2000">
          <a:latin typeface="+mn-lt"/>
          <a:ea typeface="+mn-ea"/>
          <a:cs typeface="+mn-cs"/>
          <a:sym typeface="Helvetica Light"/>
        </a:defRPr>
      </a:lvl5pPr>
      <a:lvl6pPr marL="1428750" indent="-238125" defTabSz="309245">
        <a:spcBef>
          <a:spcPts val="1950"/>
        </a:spcBef>
        <a:buSzPct val="75000"/>
        <a:buChar char="•"/>
        <a:defRPr sz="2000">
          <a:latin typeface="+mn-lt"/>
          <a:ea typeface="+mn-ea"/>
          <a:cs typeface="+mn-cs"/>
          <a:sym typeface="Helvetica Light"/>
        </a:defRPr>
      </a:lvl6pPr>
      <a:lvl7pPr marL="1666875" indent="-238125" defTabSz="309245">
        <a:spcBef>
          <a:spcPts val="1950"/>
        </a:spcBef>
        <a:buSzPct val="75000"/>
        <a:buChar char="•"/>
        <a:defRPr sz="2000">
          <a:latin typeface="+mn-lt"/>
          <a:ea typeface="+mn-ea"/>
          <a:cs typeface="+mn-cs"/>
          <a:sym typeface="Helvetica Light"/>
        </a:defRPr>
      </a:lvl7pPr>
      <a:lvl8pPr marL="1905000" indent="-238125" defTabSz="309245">
        <a:spcBef>
          <a:spcPts val="1950"/>
        </a:spcBef>
        <a:buSzPct val="75000"/>
        <a:buChar char="•"/>
        <a:defRPr sz="2000">
          <a:latin typeface="+mn-lt"/>
          <a:ea typeface="+mn-ea"/>
          <a:cs typeface="+mn-cs"/>
          <a:sym typeface="Helvetica Light"/>
        </a:defRPr>
      </a:lvl8pPr>
      <a:lvl9pPr marL="2143125" indent="-238125" defTabSz="309245">
        <a:spcBef>
          <a:spcPts val="1950"/>
        </a:spcBef>
        <a:buSzPct val="75000"/>
        <a:buChar char="•"/>
        <a:defRPr sz="2000">
          <a:latin typeface="+mn-lt"/>
          <a:ea typeface="+mn-ea"/>
          <a:cs typeface="+mn-cs"/>
          <a:sym typeface="Helvetica Light"/>
        </a:defRPr>
      </a:lvl9pPr>
    </p:bodyStyle>
    <p:otherStyle>
      <a:lvl1pPr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9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4" Type="http://schemas.openxmlformats.org/officeDocument/2006/relationships/image" Target="../media/image6.png"/><Relationship Id="rId3" Type="http://schemas.openxmlformats.org/officeDocument/2006/relationships/tags" Target="../tags/tag3.xml"/><Relationship Id="rId2" Type="http://schemas.openxmlformats.org/officeDocument/2006/relationships/image" Target="../media/image5.jpe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11"/>
          <p:cNvSpPr/>
          <p:nvPr/>
        </p:nvSpPr>
        <p:spPr>
          <a:xfrm>
            <a:off x="6780539" y="4187093"/>
            <a:ext cx="62085" cy="62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32" name="Shape 112"/>
          <p:cNvSpPr/>
          <p:nvPr/>
        </p:nvSpPr>
        <p:spPr>
          <a:xfrm>
            <a:off x="5358273" y="3349839"/>
            <a:ext cx="24652" cy="24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33" name="Shape 113"/>
          <p:cNvSpPr/>
          <p:nvPr/>
        </p:nvSpPr>
        <p:spPr>
          <a:xfrm>
            <a:off x="5757695" y="3762283"/>
            <a:ext cx="131089" cy="131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81" name="Shape 114"/>
          <p:cNvSpPr/>
          <p:nvPr/>
        </p:nvSpPr>
        <p:spPr>
          <a:xfrm>
            <a:off x="6438798" y="4589714"/>
            <a:ext cx="99432" cy="99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82" name="Shape 115"/>
          <p:cNvSpPr/>
          <p:nvPr/>
        </p:nvSpPr>
        <p:spPr>
          <a:xfrm>
            <a:off x="5282963" y="4131309"/>
            <a:ext cx="55536" cy="5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83" name="Shape 116"/>
          <p:cNvSpPr/>
          <p:nvPr/>
        </p:nvSpPr>
        <p:spPr>
          <a:xfrm>
            <a:off x="4875870" y="4863064"/>
            <a:ext cx="99433" cy="99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84" name="Shape 118"/>
          <p:cNvSpPr/>
          <p:nvPr/>
        </p:nvSpPr>
        <p:spPr>
          <a:xfrm>
            <a:off x="7696094" y="4776893"/>
            <a:ext cx="131089" cy="131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85" name="Shape 119"/>
          <p:cNvSpPr/>
          <p:nvPr/>
        </p:nvSpPr>
        <p:spPr>
          <a:xfrm>
            <a:off x="5793736" y="5041088"/>
            <a:ext cx="62084" cy="62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87" name="Shape 120"/>
          <p:cNvSpPr/>
          <p:nvPr/>
        </p:nvSpPr>
        <p:spPr>
          <a:xfrm>
            <a:off x="6026843" y="3541673"/>
            <a:ext cx="55536" cy="5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96" name="Shape 121"/>
          <p:cNvSpPr/>
          <p:nvPr/>
        </p:nvSpPr>
        <p:spPr>
          <a:xfrm flipH="1" flipV="1">
            <a:off x="5861100" y="3870617"/>
            <a:ext cx="605417" cy="75664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97" name="Shape 122"/>
          <p:cNvSpPr/>
          <p:nvPr/>
        </p:nvSpPr>
        <p:spPr>
          <a:xfrm>
            <a:off x="6761864" y="4168418"/>
            <a:ext cx="99432" cy="99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02" name="Shape 123"/>
          <p:cNvSpPr/>
          <p:nvPr/>
        </p:nvSpPr>
        <p:spPr>
          <a:xfrm flipV="1">
            <a:off x="5826428" y="3878609"/>
            <a:ext cx="1" cy="1160406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08" name="Shape 124"/>
          <p:cNvSpPr/>
          <p:nvPr/>
        </p:nvSpPr>
        <p:spPr>
          <a:xfrm>
            <a:off x="5370984" y="3357014"/>
            <a:ext cx="424883" cy="42488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15" name="Shape 125"/>
          <p:cNvSpPr/>
          <p:nvPr/>
        </p:nvSpPr>
        <p:spPr>
          <a:xfrm flipV="1">
            <a:off x="5316391" y="3809637"/>
            <a:ext cx="533768" cy="347462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16" name="Shape 126"/>
          <p:cNvSpPr/>
          <p:nvPr/>
        </p:nvSpPr>
        <p:spPr>
          <a:xfrm flipV="1">
            <a:off x="4918744" y="3588083"/>
            <a:ext cx="1117652" cy="132168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17" name="Shape 127"/>
          <p:cNvSpPr/>
          <p:nvPr/>
        </p:nvSpPr>
        <p:spPr>
          <a:xfrm flipH="1">
            <a:off x="6817916" y="2918432"/>
            <a:ext cx="898362" cy="1302047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18" name="Shape 128"/>
          <p:cNvSpPr/>
          <p:nvPr/>
        </p:nvSpPr>
        <p:spPr>
          <a:xfrm flipH="1" flipV="1">
            <a:off x="5822028" y="3819751"/>
            <a:ext cx="986819" cy="396530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19" name="Shape 129"/>
          <p:cNvSpPr/>
          <p:nvPr/>
        </p:nvSpPr>
        <p:spPr>
          <a:xfrm flipH="1" flipV="1">
            <a:off x="6817909" y="4218283"/>
            <a:ext cx="898403" cy="591656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20" name="Shape 130"/>
          <p:cNvSpPr/>
          <p:nvPr/>
        </p:nvSpPr>
        <p:spPr>
          <a:xfrm>
            <a:off x="7702085" y="2864690"/>
            <a:ext cx="99432" cy="99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21" name="Shape 134"/>
          <p:cNvSpPr/>
          <p:nvPr/>
        </p:nvSpPr>
        <p:spPr>
          <a:xfrm>
            <a:off x="8762927" y="1845883"/>
            <a:ext cx="55536" cy="5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22" name="Shape 135"/>
          <p:cNvSpPr/>
          <p:nvPr/>
        </p:nvSpPr>
        <p:spPr>
          <a:xfrm>
            <a:off x="7385056" y="1734026"/>
            <a:ext cx="62084" cy="62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23" name="Shape 136"/>
          <p:cNvSpPr/>
          <p:nvPr/>
        </p:nvSpPr>
        <p:spPr>
          <a:xfrm>
            <a:off x="7304897" y="2235266"/>
            <a:ext cx="62085" cy="62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24" name="Shape 137"/>
          <p:cNvSpPr/>
          <p:nvPr/>
        </p:nvSpPr>
        <p:spPr>
          <a:xfrm>
            <a:off x="7075561" y="2500747"/>
            <a:ext cx="55536" cy="5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25" name="Shape 138"/>
          <p:cNvSpPr/>
          <p:nvPr/>
        </p:nvSpPr>
        <p:spPr>
          <a:xfrm>
            <a:off x="8883905" y="2337458"/>
            <a:ext cx="99433" cy="99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26" name="Shape 139"/>
          <p:cNvSpPr/>
          <p:nvPr/>
        </p:nvSpPr>
        <p:spPr>
          <a:xfrm>
            <a:off x="8586114" y="3967328"/>
            <a:ext cx="55536" cy="5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27" name="Shape 140"/>
          <p:cNvSpPr/>
          <p:nvPr/>
        </p:nvSpPr>
        <p:spPr>
          <a:xfrm>
            <a:off x="7918153" y="4190366"/>
            <a:ext cx="55536" cy="5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28" name="Shape 141"/>
          <p:cNvSpPr/>
          <p:nvPr/>
        </p:nvSpPr>
        <p:spPr>
          <a:xfrm>
            <a:off x="7236056" y="4995248"/>
            <a:ext cx="62085" cy="62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29" name="Shape 142"/>
          <p:cNvSpPr/>
          <p:nvPr/>
        </p:nvSpPr>
        <p:spPr>
          <a:xfrm>
            <a:off x="7141080" y="4424496"/>
            <a:ext cx="55536" cy="5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30" name="Shape 143"/>
          <p:cNvSpPr/>
          <p:nvPr/>
        </p:nvSpPr>
        <p:spPr>
          <a:xfrm>
            <a:off x="8496551" y="4483067"/>
            <a:ext cx="62085" cy="62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31" name="Shape 144"/>
          <p:cNvSpPr/>
          <p:nvPr/>
        </p:nvSpPr>
        <p:spPr>
          <a:xfrm>
            <a:off x="8902565" y="3209357"/>
            <a:ext cx="62085" cy="62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32" name="Shape 145"/>
          <p:cNvSpPr/>
          <p:nvPr/>
        </p:nvSpPr>
        <p:spPr>
          <a:xfrm>
            <a:off x="9095887" y="3790235"/>
            <a:ext cx="62085" cy="62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33" name="Shape 146"/>
          <p:cNvSpPr/>
          <p:nvPr/>
        </p:nvSpPr>
        <p:spPr>
          <a:xfrm flipH="1">
            <a:off x="7746330" y="4508735"/>
            <a:ext cx="801965" cy="33746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34" name="Shape 147"/>
          <p:cNvSpPr/>
          <p:nvPr/>
        </p:nvSpPr>
        <p:spPr>
          <a:xfrm flipH="1">
            <a:off x="7773479" y="4231019"/>
            <a:ext cx="168387" cy="566209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35" name="Shape 148"/>
          <p:cNvSpPr/>
          <p:nvPr/>
        </p:nvSpPr>
        <p:spPr>
          <a:xfrm flipH="1">
            <a:off x="7750465" y="3268015"/>
            <a:ext cx="1170713" cy="1594397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36" name="Shape 149"/>
          <p:cNvSpPr/>
          <p:nvPr/>
        </p:nvSpPr>
        <p:spPr>
          <a:xfrm flipH="1">
            <a:off x="7796283" y="3996541"/>
            <a:ext cx="819623" cy="81962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37" name="Shape 150"/>
          <p:cNvSpPr/>
          <p:nvPr/>
        </p:nvSpPr>
        <p:spPr>
          <a:xfrm flipH="1">
            <a:off x="7749540" y="3790315"/>
            <a:ext cx="1386205" cy="1068070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38" name="Shape 151"/>
          <p:cNvSpPr/>
          <p:nvPr/>
        </p:nvSpPr>
        <p:spPr>
          <a:xfrm>
            <a:off x="7306561" y="3486998"/>
            <a:ext cx="434228" cy="134297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39" name="Shape 152"/>
          <p:cNvSpPr/>
          <p:nvPr/>
        </p:nvSpPr>
        <p:spPr>
          <a:xfrm>
            <a:off x="7286824" y="3472112"/>
            <a:ext cx="62084" cy="62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40" name="Shape 153"/>
          <p:cNvSpPr/>
          <p:nvPr/>
        </p:nvSpPr>
        <p:spPr>
          <a:xfrm flipV="1">
            <a:off x="7264887" y="4829956"/>
            <a:ext cx="517576" cy="204380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41" name="Shape 154"/>
          <p:cNvSpPr/>
          <p:nvPr/>
        </p:nvSpPr>
        <p:spPr>
          <a:xfrm>
            <a:off x="7773544" y="2931309"/>
            <a:ext cx="1" cy="1931405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42" name="Shape 155"/>
          <p:cNvSpPr/>
          <p:nvPr/>
        </p:nvSpPr>
        <p:spPr>
          <a:xfrm>
            <a:off x="7225250" y="4483067"/>
            <a:ext cx="83694" cy="83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43" name="Shape 156"/>
          <p:cNvSpPr/>
          <p:nvPr/>
        </p:nvSpPr>
        <p:spPr>
          <a:xfrm>
            <a:off x="7313815" y="4535823"/>
            <a:ext cx="99432" cy="99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44" name="Shape 157"/>
          <p:cNvSpPr/>
          <p:nvPr/>
        </p:nvSpPr>
        <p:spPr>
          <a:xfrm>
            <a:off x="8869822" y="4978876"/>
            <a:ext cx="55536" cy="5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45" name="Shape 158"/>
          <p:cNvSpPr/>
          <p:nvPr/>
        </p:nvSpPr>
        <p:spPr>
          <a:xfrm>
            <a:off x="8513492" y="4497556"/>
            <a:ext cx="381087" cy="493196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46" name="Shape 159"/>
          <p:cNvSpPr/>
          <p:nvPr/>
        </p:nvSpPr>
        <p:spPr>
          <a:xfrm flipV="1">
            <a:off x="8909050" y="3781425"/>
            <a:ext cx="250190" cy="1219835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47" name="Shape 160"/>
          <p:cNvSpPr/>
          <p:nvPr/>
        </p:nvSpPr>
        <p:spPr>
          <a:xfrm flipV="1">
            <a:off x="5847311" y="4532724"/>
            <a:ext cx="1428648" cy="517999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48" name="Shape 161"/>
          <p:cNvSpPr/>
          <p:nvPr/>
        </p:nvSpPr>
        <p:spPr>
          <a:xfrm flipH="1">
            <a:off x="7753191" y="2392610"/>
            <a:ext cx="1165234" cy="523290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49" name="Shape 162"/>
          <p:cNvSpPr/>
          <p:nvPr/>
        </p:nvSpPr>
        <p:spPr>
          <a:xfrm flipH="1">
            <a:off x="7753834" y="1907999"/>
            <a:ext cx="1007897" cy="1007897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50" name="Shape 163"/>
          <p:cNvSpPr/>
          <p:nvPr/>
        </p:nvSpPr>
        <p:spPr>
          <a:xfrm>
            <a:off x="7351406" y="2287603"/>
            <a:ext cx="403470" cy="626540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51" name="Shape 164"/>
          <p:cNvSpPr/>
          <p:nvPr/>
        </p:nvSpPr>
        <p:spPr>
          <a:xfrm>
            <a:off x="7414719" y="1786374"/>
            <a:ext cx="340090" cy="1160525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52" name="Shape 165"/>
          <p:cNvSpPr/>
          <p:nvPr/>
        </p:nvSpPr>
        <p:spPr>
          <a:xfrm>
            <a:off x="6844966" y="2396209"/>
            <a:ext cx="942656" cy="519212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53" name="Shape 166"/>
          <p:cNvSpPr/>
          <p:nvPr/>
        </p:nvSpPr>
        <p:spPr>
          <a:xfrm flipH="1">
            <a:off x="6818179" y="2546688"/>
            <a:ext cx="285248" cy="1630979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54" name="Shape 167"/>
          <p:cNvSpPr/>
          <p:nvPr/>
        </p:nvSpPr>
        <p:spPr>
          <a:xfrm>
            <a:off x="6969853" y="2442074"/>
            <a:ext cx="83694" cy="83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55" name="Shape 168"/>
          <p:cNvSpPr/>
          <p:nvPr/>
        </p:nvSpPr>
        <p:spPr>
          <a:xfrm>
            <a:off x="7893372" y="5105751"/>
            <a:ext cx="24652" cy="24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56" name="Shape 169"/>
          <p:cNvSpPr/>
          <p:nvPr/>
        </p:nvSpPr>
        <p:spPr>
          <a:xfrm>
            <a:off x="8195286" y="5118849"/>
            <a:ext cx="24652" cy="24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57" name="Shape 170"/>
          <p:cNvSpPr/>
          <p:nvPr/>
        </p:nvSpPr>
        <p:spPr>
          <a:xfrm>
            <a:off x="7773286" y="4900510"/>
            <a:ext cx="128354" cy="2056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58" name="Shape 171"/>
          <p:cNvSpPr/>
          <p:nvPr/>
        </p:nvSpPr>
        <p:spPr>
          <a:xfrm>
            <a:off x="7795966" y="4875567"/>
            <a:ext cx="419786" cy="26218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59" name="Shape 172"/>
          <p:cNvSpPr/>
          <p:nvPr/>
        </p:nvSpPr>
        <p:spPr>
          <a:xfrm>
            <a:off x="7737810" y="3203872"/>
            <a:ext cx="70597" cy="73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60" name="Shape 173"/>
          <p:cNvSpPr/>
          <p:nvPr/>
        </p:nvSpPr>
        <p:spPr>
          <a:xfrm>
            <a:off x="7748971" y="3332152"/>
            <a:ext cx="53744" cy="53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61" name="Shape 174"/>
          <p:cNvSpPr/>
          <p:nvPr/>
        </p:nvSpPr>
        <p:spPr>
          <a:xfrm>
            <a:off x="7739499" y="3415417"/>
            <a:ext cx="70597" cy="73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62" name="Shape 175"/>
          <p:cNvSpPr/>
          <p:nvPr/>
        </p:nvSpPr>
        <p:spPr>
          <a:xfrm>
            <a:off x="7747384" y="3543697"/>
            <a:ext cx="53744" cy="53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63" name="Shape 111"/>
          <p:cNvSpPr/>
          <p:nvPr/>
        </p:nvSpPr>
        <p:spPr>
          <a:xfrm>
            <a:off x="6554959" y="1008061"/>
            <a:ext cx="65600" cy="6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64" name="Shape 112"/>
          <p:cNvSpPr/>
          <p:nvPr/>
        </p:nvSpPr>
        <p:spPr>
          <a:xfrm>
            <a:off x="5052191" y="123422"/>
            <a:ext cx="26047" cy="26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65" name="Shape 113"/>
          <p:cNvSpPr/>
          <p:nvPr/>
        </p:nvSpPr>
        <p:spPr>
          <a:xfrm>
            <a:off x="5474211" y="559216"/>
            <a:ext cx="138509" cy="138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66" name="Shape 114"/>
          <p:cNvSpPr/>
          <p:nvPr/>
        </p:nvSpPr>
        <p:spPr>
          <a:xfrm>
            <a:off x="6193873" y="1433476"/>
            <a:ext cx="105062" cy="105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67" name="Shape 115"/>
          <p:cNvSpPr/>
          <p:nvPr/>
        </p:nvSpPr>
        <p:spPr>
          <a:xfrm>
            <a:off x="4972617" y="949133"/>
            <a:ext cx="58679" cy="58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68" name="Shape 116"/>
          <p:cNvSpPr/>
          <p:nvPr/>
        </p:nvSpPr>
        <p:spPr>
          <a:xfrm>
            <a:off x="7125630" y="1371781"/>
            <a:ext cx="105062" cy="105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69" name="Shape 118"/>
          <p:cNvSpPr/>
          <p:nvPr/>
        </p:nvSpPr>
        <p:spPr>
          <a:xfrm>
            <a:off x="7522343" y="1631265"/>
            <a:ext cx="138509" cy="138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70" name="Shape 119"/>
          <p:cNvSpPr/>
          <p:nvPr/>
        </p:nvSpPr>
        <p:spPr>
          <a:xfrm>
            <a:off x="5512304" y="1910401"/>
            <a:ext cx="65599" cy="6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71" name="Shape 120"/>
          <p:cNvSpPr/>
          <p:nvPr/>
        </p:nvSpPr>
        <p:spPr>
          <a:xfrm>
            <a:off x="5758595" y="326103"/>
            <a:ext cx="58680" cy="58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72" name="Shape 121"/>
          <p:cNvSpPr/>
          <p:nvPr/>
        </p:nvSpPr>
        <p:spPr>
          <a:xfrm flipH="1" flipV="1">
            <a:off x="5583453" y="673654"/>
            <a:ext cx="639690" cy="79947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73" name="Shape 122"/>
          <p:cNvSpPr/>
          <p:nvPr/>
        </p:nvSpPr>
        <p:spPr>
          <a:xfrm>
            <a:off x="6535228" y="988330"/>
            <a:ext cx="105062" cy="105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74" name="Shape 123"/>
          <p:cNvSpPr/>
          <p:nvPr/>
        </p:nvSpPr>
        <p:spPr>
          <a:xfrm flipV="1">
            <a:off x="5546833" y="682116"/>
            <a:ext cx="1" cy="122609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75" name="Shape 124"/>
          <p:cNvSpPr/>
          <p:nvPr/>
        </p:nvSpPr>
        <p:spPr>
          <a:xfrm>
            <a:off x="5065595" y="130976"/>
            <a:ext cx="448935" cy="448935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76" name="Shape 125"/>
          <p:cNvSpPr/>
          <p:nvPr/>
        </p:nvSpPr>
        <p:spPr>
          <a:xfrm flipV="1">
            <a:off x="5007924" y="609237"/>
            <a:ext cx="563986" cy="367132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77" name="Shape 126"/>
          <p:cNvSpPr/>
          <p:nvPr/>
        </p:nvSpPr>
        <p:spPr>
          <a:xfrm flipV="1">
            <a:off x="4946015" y="375285"/>
            <a:ext cx="822960" cy="1435100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78" name="Shape 127"/>
          <p:cNvSpPr/>
          <p:nvPr/>
        </p:nvSpPr>
        <p:spPr>
          <a:xfrm flipH="1">
            <a:off x="6594475" y="-2540"/>
            <a:ext cx="949325" cy="1045845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79" name="Shape 128"/>
          <p:cNvSpPr/>
          <p:nvPr/>
        </p:nvSpPr>
        <p:spPr>
          <a:xfrm flipH="1" flipV="1">
            <a:off x="5542182" y="619925"/>
            <a:ext cx="1042685" cy="41897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80" name="Shape 129"/>
          <p:cNvSpPr/>
          <p:nvPr/>
        </p:nvSpPr>
        <p:spPr>
          <a:xfrm flipH="1" flipV="1">
            <a:off x="6594430" y="1041028"/>
            <a:ext cx="949262" cy="62515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81" name="Shape 139"/>
          <p:cNvSpPr/>
          <p:nvPr/>
        </p:nvSpPr>
        <p:spPr>
          <a:xfrm>
            <a:off x="8462749" y="775855"/>
            <a:ext cx="58680" cy="58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82" name="Shape 140"/>
          <p:cNvSpPr/>
          <p:nvPr/>
        </p:nvSpPr>
        <p:spPr>
          <a:xfrm>
            <a:off x="7756973" y="1011519"/>
            <a:ext cx="58680" cy="58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83" name="Shape 141"/>
          <p:cNvSpPr/>
          <p:nvPr/>
        </p:nvSpPr>
        <p:spPr>
          <a:xfrm>
            <a:off x="7036261" y="1861966"/>
            <a:ext cx="65600" cy="6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84" name="Shape 142"/>
          <p:cNvSpPr/>
          <p:nvPr/>
        </p:nvSpPr>
        <p:spPr>
          <a:xfrm>
            <a:off x="6935925" y="1258904"/>
            <a:ext cx="58679" cy="58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85" name="Shape 143"/>
          <p:cNvSpPr/>
          <p:nvPr/>
        </p:nvSpPr>
        <p:spPr>
          <a:xfrm>
            <a:off x="8368114" y="1320790"/>
            <a:ext cx="65600" cy="6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86" name="Shape 144"/>
          <p:cNvSpPr/>
          <p:nvPr/>
        </p:nvSpPr>
        <p:spPr>
          <a:xfrm>
            <a:off x="8797114" y="-25027"/>
            <a:ext cx="65600" cy="6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87" name="Shape 145"/>
          <p:cNvSpPr/>
          <p:nvPr/>
        </p:nvSpPr>
        <p:spPr>
          <a:xfrm>
            <a:off x="9077197" y="588739"/>
            <a:ext cx="65600" cy="6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88" name="Shape 146"/>
          <p:cNvSpPr/>
          <p:nvPr/>
        </p:nvSpPr>
        <p:spPr>
          <a:xfrm flipH="1">
            <a:off x="7575408" y="1347911"/>
            <a:ext cx="847366" cy="356565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89" name="Shape 147"/>
          <p:cNvSpPr/>
          <p:nvPr/>
        </p:nvSpPr>
        <p:spPr>
          <a:xfrm flipH="1">
            <a:off x="7604110" y="1054460"/>
            <a:ext cx="177920" cy="59826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90" name="Shape 148"/>
          <p:cNvSpPr/>
          <p:nvPr/>
        </p:nvSpPr>
        <p:spPr>
          <a:xfrm flipH="1">
            <a:off x="7579791" y="36940"/>
            <a:ext cx="1236989" cy="168465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91" name="Shape 149"/>
          <p:cNvSpPr/>
          <p:nvPr/>
        </p:nvSpPr>
        <p:spPr>
          <a:xfrm flipH="1">
            <a:off x="7628203" y="806720"/>
            <a:ext cx="866023" cy="86602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92" name="Shape 150"/>
          <p:cNvSpPr/>
          <p:nvPr/>
        </p:nvSpPr>
        <p:spPr>
          <a:xfrm flipH="1">
            <a:off x="7579235" y="601154"/>
            <a:ext cx="1559821" cy="1116147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93" name="Shape 151"/>
          <p:cNvSpPr/>
          <p:nvPr/>
        </p:nvSpPr>
        <p:spPr>
          <a:xfrm>
            <a:off x="7110757" y="268318"/>
            <a:ext cx="458810" cy="1419000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94" name="Shape 152"/>
          <p:cNvSpPr/>
          <p:nvPr/>
        </p:nvSpPr>
        <p:spPr>
          <a:xfrm>
            <a:off x="7089919" y="252604"/>
            <a:ext cx="65599" cy="6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95" name="Shape 153"/>
          <p:cNvSpPr/>
          <p:nvPr/>
        </p:nvSpPr>
        <p:spPr>
          <a:xfrm flipV="1">
            <a:off x="7066724" y="1687320"/>
            <a:ext cx="546876" cy="215950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96" name="Shape 154"/>
          <p:cNvSpPr/>
          <p:nvPr/>
        </p:nvSpPr>
        <p:spPr>
          <a:xfrm>
            <a:off x="7603490" y="7620"/>
            <a:ext cx="1270" cy="1714500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97" name="Shape 155"/>
          <p:cNvSpPr/>
          <p:nvPr/>
        </p:nvSpPr>
        <p:spPr>
          <a:xfrm>
            <a:off x="7024859" y="1320792"/>
            <a:ext cx="88433" cy="88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98" name="Shape 156"/>
          <p:cNvSpPr/>
          <p:nvPr/>
        </p:nvSpPr>
        <p:spPr>
          <a:xfrm>
            <a:off x="7118424" y="1376533"/>
            <a:ext cx="105062" cy="105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99" name="Shape 157"/>
          <p:cNvSpPr/>
          <p:nvPr/>
        </p:nvSpPr>
        <p:spPr>
          <a:xfrm>
            <a:off x="8762518" y="1844668"/>
            <a:ext cx="58680" cy="58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00" name="Shape 158"/>
          <p:cNvSpPr/>
          <p:nvPr/>
        </p:nvSpPr>
        <p:spPr>
          <a:xfrm>
            <a:off x="8386030" y="1336112"/>
            <a:ext cx="402661" cy="521117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01" name="Shape 159"/>
          <p:cNvSpPr/>
          <p:nvPr/>
        </p:nvSpPr>
        <p:spPr>
          <a:xfrm flipV="1">
            <a:off x="8803777" y="609131"/>
            <a:ext cx="309884" cy="125906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02" name="Shape 160"/>
          <p:cNvSpPr/>
          <p:nvPr/>
        </p:nvSpPr>
        <p:spPr>
          <a:xfrm flipV="1">
            <a:off x="5568899" y="1373243"/>
            <a:ext cx="1509525" cy="54732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03" name="Shape 166"/>
          <p:cNvSpPr/>
          <p:nvPr/>
        </p:nvSpPr>
        <p:spPr>
          <a:xfrm flipH="1">
            <a:off x="6594475" y="-38100"/>
            <a:ext cx="301625" cy="1026160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04" name="Shape 168"/>
          <p:cNvSpPr/>
          <p:nvPr/>
        </p:nvSpPr>
        <p:spPr>
          <a:xfrm>
            <a:off x="7730788" y="1978726"/>
            <a:ext cx="26048" cy="26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05" name="Shape 169"/>
          <p:cNvSpPr/>
          <p:nvPr/>
        </p:nvSpPr>
        <p:spPr>
          <a:xfrm>
            <a:off x="8049796" y="1992565"/>
            <a:ext cx="26048" cy="26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06" name="Shape 170"/>
          <p:cNvSpPr/>
          <p:nvPr/>
        </p:nvSpPr>
        <p:spPr>
          <a:xfrm>
            <a:off x="7603906" y="1761863"/>
            <a:ext cx="135620" cy="217269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07" name="Shape 171"/>
          <p:cNvSpPr/>
          <p:nvPr/>
        </p:nvSpPr>
        <p:spPr>
          <a:xfrm>
            <a:off x="7627871" y="1735496"/>
            <a:ext cx="443550" cy="27702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08" name="Shape 172"/>
          <p:cNvSpPr/>
          <p:nvPr/>
        </p:nvSpPr>
        <p:spPr>
          <a:xfrm>
            <a:off x="7566406" y="-30825"/>
            <a:ext cx="74594" cy="77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09" name="Shape 173"/>
          <p:cNvSpPr/>
          <p:nvPr/>
        </p:nvSpPr>
        <p:spPr>
          <a:xfrm>
            <a:off x="7578214" y="104722"/>
            <a:ext cx="56786" cy="56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10" name="Shape 174"/>
          <p:cNvSpPr/>
          <p:nvPr/>
        </p:nvSpPr>
        <p:spPr>
          <a:xfrm>
            <a:off x="7568191" y="192699"/>
            <a:ext cx="74594" cy="77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11" name="Shape 175"/>
          <p:cNvSpPr/>
          <p:nvPr/>
        </p:nvSpPr>
        <p:spPr>
          <a:xfrm>
            <a:off x="7576540" y="328243"/>
            <a:ext cx="56786" cy="56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12" name="Shape 130"/>
          <p:cNvSpPr/>
          <p:nvPr/>
        </p:nvSpPr>
        <p:spPr>
          <a:xfrm rot="13112189">
            <a:off x="6646240" y="2238067"/>
            <a:ext cx="285680" cy="285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grpSp>
        <p:nvGrpSpPr>
          <p:cNvPr id="313" name="Group 133"/>
          <p:cNvGrpSpPr/>
          <p:nvPr/>
        </p:nvGrpSpPr>
        <p:grpSpPr>
          <a:xfrm rot="13112189">
            <a:off x="7373725" y="3923122"/>
            <a:ext cx="160808" cy="160808"/>
            <a:chOff x="0" y="0"/>
            <a:chExt cx="385664" cy="385664"/>
          </a:xfrm>
        </p:grpSpPr>
        <p:sp>
          <p:nvSpPr>
            <p:cNvPr id="314" name="Shape 131"/>
            <p:cNvSpPr/>
            <p:nvPr/>
          </p:nvSpPr>
          <p:spPr>
            <a:xfrm>
              <a:off x="72429" y="72429"/>
              <a:ext cx="240805" cy="24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315" name="Shape 132"/>
            <p:cNvSpPr/>
            <p:nvPr/>
          </p:nvSpPr>
          <p:spPr>
            <a:xfrm>
              <a:off x="0" y="0"/>
              <a:ext cx="385664" cy="385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</p:grpSp>
      <p:sp>
        <p:nvSpPr>
          <p:cNvPr id="316" name="Shape 135"/>
          <p:cNvSpPr/>
          <p:nvPr/>
        </p:nvSpPr>
        <p:spPr>
          <a:xfrm rot="13112189">
            <a:off x="6036646" y="4104437"/>
            <a:ext cx="100406" cy="100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17" name="Shape 136"/>
          <p:cNvSpPr/>
          <p:nvPr/>
        </p:nvSpPr>
        <p:spPr>
          <a:xfrm rot="13112189">
            <a:off x="6643085" y="3551110"/>
            <a:ext cx="100407" cy="100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18" name="Shape 137"/>
          <p:cNvSpPr/>
          <p:nvPr/>
        </p:nvSpPr>
        <p:spPr>
          <a:xfrm rot="13112189">
            <a:off x="7206835" y="3459076"/>
            <a:ext cx="89816" cy="89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19" name="Shape 138"/>
          <p:cNvSpPr/>
          <p:nvPr/>
        </p:nvSpPr>
        <p:spPr>
          <a:xfrm rot="13112189">
            <a:off x="4916099" y="1687993"/>
            <a:ext cx="160809" cy="160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20" name="Shape 161"/>
          <p:cNvSpPr/>
          <p:nvPr/>
        </p:nvSpPr>
        <p:spPr>
          <a:xfrm rot="13112189" flipH="1">
            <a:off x="5015865" y="1728470"/>
            <a:ext cx="1789430" cy="673100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21" name="Shape 163"/>
          <p:cNvSpPr/>
          <p:nvPr/>
        </p:nvSpPr>
        <p:spPr>
          <a:xfrm rot="13112189">
            <a:off x="6429370" y="2452605"/>
            <a:ext cx="652517" cy="1013279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22" name="Shape 164"/>
          <p:cNvSpPr/>
          <p:nvPr/>
        </p:nvSpPr>
        <p:spPr>
          <a:xfrm rot="13112189">
            <a:off x="6204596" y="2285269"/>
            <a:ext cx="550013" cy="1876874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23" name="Shape 165"/>
          <p:cNvSpPr/>
          <p:nvPr/>
        </p:nvSpPr>
        <p:spPr>
          <a:xfrm rot="13112189">
            <a:off x="6348353" y="2708518"/>
            <a:ext cx="1524521" cy="839702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24" name="Shape 167"/>
          <p:cNvSpPr/>
          <p:nvPr/>
        </p:nvSpPr>
        <p:spPr>
          <a:xfrm rot="13112189">
            <a:off x="7255048" y="3585043"/>
            <a:ext cx="135356" cy="135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7" name="文本框 6" descr="演讲标题"/>
          <p:cNvSpPr txBox="1"/>
          <p:nvPr/>
        </p:nvSpPr>
        <p:spPr>
          <a:xfrm>
            <a:off x="723900" y="1361440"/>
            <a:ext cx="3976370" cy="77533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49" tIns="19049" rIns="19049" bIns="19049" numCol="1" spcCol="28574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方正兰亭细黑_GBK_M" panose="02010600010101010101" pitchFamily="2" charset="2"/>
              </a:defRPr>
            </a:lvl1pPr>
          </a:lstStyle>
          <a:p>
            <a:pPr algn="dist" defTabSz="309245"/>
            <a:r>
              <a:rPr lang="en-US" altLang="zh-CN" sz="4800" dirty="0" err="1">
                <a:latin typeface="Arial" panose="020B0604020202020204" pitchFamily="34" charset="0"/>
                <a:sym typeface="Arial" panose="020B0604020202020204" pitchFamily="34" charset="0"/>
              </a:rPr>
              <a:t>MusicPlayer</a:t>
            </a:r>
            <a:endParaRPr lang="zh-CN" altLang="en-US" sz="4800" b="1" kern="0" dirty="0">
              <a:solidFill>
                <a:srgbClr val="1F497D">
                  <a:lumMod val="50000"/>
                </a:srgbClr>
              </a:solidFill>
              <a:latin typeface="+mj-ea"/>
              <a:ea typeface="+mj-ea"/>
              <a:sym typeface="Helvetica Light"/>
            </a:endParaRPr>
          </a:p>
        </p:txBody>
      </p:sp>
      <p:sp>
        <p:nvSpPr>
          <p:cNvPr id="8" name="文本框 7" descr="公司名称"/>
          <p:cNvSpPr txBox="1"/>
          <p:nvPr/>
        </p:nvSpPr>
        <p:spPr>
          <a:xfrm>
            <a:off x="899795" y="2396490"/>
            <a:ext cx="2049780" cy="344170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49" tIns="19049" rIns="19049" bIns="19049" numCol="1" spcCol="28574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方正兰亭细黑_GBK_M" panose="02010600010101010101" pitchFamily="2" charset="2"/>
              </a:defRPr>
            </a:lvl1pPr>
          </a:lstStyle>
          <a:p>
            <a:pPr algn="dist" defTabSz="309245"/>
            <a:r>
              <a:rPr lang="en-US" sz="2000" kern="0" dirty="0">
                <a:solidFill>
                  <a:srgbClr val="10243F"/>
                </a:solidFill>
                <a:latin typeface="+mj-ea"/>
                <a:ea typeface="+mj-ea"/>
                <a:cs typeface="+mj-ea"/>
                <a:sym typeface="Helvetica Light"/>
              </a:rPr>
              <a:t>Group Member</a:t>
            </a:r>
            <a:endParaRPr lang="en-US" sz="2000" kern="0" dirty="0">
              <a:solidFill>
                <a:srgbClr val="10243F"/>
              </a:solidFill>
              <a:latin typeface="+mj-ea"/>
              <a:ea typeface="+mj-ea"/>
              <a:cs typeface="+mj-ea"/>
              <a:sym typeface="Helvetica L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46061"/>
          <a:stretch>
            <a:fillRect/>
          </a:stretch>
        </p:blipFill>
        <p:spPr>
          <a:xfrm>
            <a:off x="-20320" y="1786255"/>
            <a:ext cx="826135" cy="153162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3900" y="3073400"/>
          <a:ext cx="4659630" cy="177482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329815"/>
                <a:gridCol w="2329815"/>
              </a:tblGrid>
              <a:tr h="354965">
                <a:tc>
                  <a:txBody>
                    <a:bodyPr/>
                    <a:p>
                      <a:pPr algn="ctr"/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学号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5496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谢玉婷 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16301136</a:t>
                      </a:r>
                      <a:endParaRPr lang="en-US" altLang="zh-C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alpha val="20000"/>
                      </a:schemeClr>
                    </a:solidFill>
                  </a:tcPr>
                </a:tc>
              </a:tr>
              <a:tr h="35496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彭奕洁 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16301129</a:t>
                      </a:r>
                      <a:endParaRPr lang="en-US" altLang="zh-C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54965">
                <a:tc>
                  <a:txBody>
                    <a:bodyPr/>
                    <a:p>
                      <a:pPr algn="ctr"/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曹艺贤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18960031</a:t>
                      </a:r>
                      <a:endParaRPr lang="en-US" altLang="zh-C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alpha val="20000"/>
                      </a:schemeClr>
                    </a:solidFill>
                  </a:tcPr>
                </a:tc>
              </a:tr>
              <a:tr h="354965">
                <a:tc>
                  <a:txBody>
                    <a:bodyPr/>
                    <a:p>
                      <a:pPr algn="ctr"/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连亚晴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solidFill>
                            <a:schemeClr val="bg1"/>
                          </a:solidFill>
                        </a:rPr>
                        <a:t>18960030</a:t>
                      </a:r>
                      <a:endParaRPr lang="en-US" altLang="zh-C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524338" y="1443212"/>
            <a:ext cx="2193131" cy="3629025"/>
          </a:xfrm>
          <a:prstGeom prst="rect">
            <a:avLst/>
          </a:prstGeom>
          <a:blipFill dpi="0" rotWithShape="1">
            <a:blip r:embed="rId2" cstate="email"/>
            <a:srcRect/>
            <a:tile tx="876300" ty="-508000" sx="30000" sy="30000" flip="none" algn="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>
            <a:off x="760730" y="675005"/>
            <a:ext cx="1598295" cy="17145"/>
          </a:xfrm>
          <a:prstGeom prst="line">
            <a:avLst/>
          </a:prstGeom>
          <a:effectLst>
            <a:outerShdw blurRad="50800" dist="50800" dir="5400000" sx="13000" sy="13000" algn="ct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 descr="页面标题"/>
          <p:cNvSpPr txBox="1"/>
          <p:nvPr/>
        </p:nvSpPr>
        <p:spPr>
          <a:xfrm>
            <a:off x="612775" y="261620"/>
            <a:ext cx="1846580" cy="405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49" tIns="19049" rIns="19049" bIns="19049" numCol="1" spcCol="28574" rtlCol="0" anchor="ctr">
            <a:spAutoFit/>
          </a:bodyPr>
          <a:p>
            <a:pPr algn="ctr" defTabSz="309245" latinLnBrk="1" hangingPunct="0"/>
            <a:r>
              <a:rPr lang="zh-CN" altLang="en-US" sz="2400" b="1" kern="0" dirty="0">
                <a:solidFill>
                  <a:srgbClr val="000000"/>
                </a:solidFill>
                <a:sym typeface="Helvetica Light"/>
              </a:rPr>
              <a:t>关键技术</a:t>
            </a:r>
            <a:endParaRPr lang="zh-CN" altLang="en-US" sz="2400" b="1" kern="0" dirty="0">
              <a:solidFill>
                <a:srgbClr val="000000"/>
              </a:solidFill>
              <a:sym typeface="Helvetica Light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66675" y="27940"/>
            <a:ext cx="925830" cy="1154430"/>
            <a:chOff x="-351" y="247"/>
            <a:chExt cx="5838" cy="7279"/>
          </a:xfrm>
        </p:grpSpPr>
        <p:sp>
          <p:nvSpPr>
            <p:cNvPr id="47" name="Shape 111"/>
            <p:cNvSpPr/>
            <p:nvPr/>
          </p:nvSpPr>
          <p:spPr>
            <a:xfrm rot="1745620">
              <a:off x="23" y="4054"/>
              <a:ext cx="142" cy="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49" name="Shape 118"/>
            <p:cNvSpPr/>
            <p:nvPr/>
          </p:nvSpPr>
          <p:spPr>
            <a:xfrm rot="1745620">
              <a:off x="1148" y="6277"/>
              <a:ext cx="299" cy="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50" name="Shape 122"/>
            <p:cNvSpPr/>
            <p:nvPr/>
          </p:nvSpPr>
          <p:spPr>
            <a:xfrm rot="1745620">
              <a:off x="-19" y="4011"/>
              <a:ext cx="227" cy="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66" name="Shape 127"/>
            <p:cNvSpPr/>
            <p:nvPr/>
          </p:nvSpPr>
          <p:spPr>
            <a:xfrm rot="1745620" flipH="1">
              <a:off x="698" y="1849"/>
              <a:ext cx="2052" cy="2974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70" name="Shape 129"/>
            <p:cNvSpPr/>
            <p:nvPr/>
          </p:nvSpPr>
          <p:spPr>
            <a:xfrm rot="1745620" flipH="1" flipV="1">
              <a:off x="-351" y="4546"/>
              <a:ext cx="2052" cy="1352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71" name="Shape 130"/>
            <p:cNvSpPr/>
            <p:nvPr/>
          </p:nvSpPr>
          <p:spPr>
            <a:xfrm rot="1745620">
              <a:off x="3306" y="2453"/>
              <a:ext cx="227" cy="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grpSp>
          <p:nvGrpSpPr>
            <p:cNvPr id="73" name="Group 133"/>
            <p:cNvGrpSpPr/>
            <p:nvPr/>
          </p:nvGrpSpPr>
          <p:grpSpPr>
            <a:xfrm rot="1745620">
              <a:off x="2042" y="313"/>
              <a:ext cx="227" cy="227"/>
              <a:chOff x="0" y="0"/>
              <a:chExt cx="385664" cy="385664"/>
            </a:xfrm>
          </p:grpSpPr>
          <p:sp>
            <p:nvSpPr>
              <p:cNvPr id="74" name="Shape 131"/>
              <p:cNvSpPr/>
              <p:nvPr/>
            </p:nvSpPr>
            <p:spPr>
              <a:xfrm>
                <a:off x="72430" y="72430"/>
                <a:ext cx="240805" cy="240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309245">
                  <a:defRPr sz="32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 sz="1200" kern="0"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sym typeface="Helvetica Light"/>
                </a:endParaRPr>
              </a:p>
            </p:txBody>
          </p:sp>
          <p:sp>
            <p:nvSpPr>
              <p:cNvPr id="75" name="Shape 132"/>
              <p:cNvSpPr/>
              <p:nvPr/>
            </p:nvSpPr>
            <p:spPr>
              <a:xfrm>
                <a:off x="0" y="0"/>
                <a:ext cx="385664" cy="385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309245">
                  <a:defRPr sz="32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 sz="1200" kern="0"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sym typeface="Helvetica Light"/>
                </a:endParaRPr>
              </a:p>
            </p:txBody>
          </p:sp>
        </p:grpSp>
        <p:sp>
          <p:nvSpPr>
            <p:cNvPr id="76" name="Shape 137"/>
            <p:cNvSpPr/>
            <p:nvPr/>
          </p:nvSpPr>
          <p:spPr>
            <a:xfrm rot="1745620">
              <a:off x="2490" y="1013"/>
              <a:ext cx="127" cy="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77" name="Shape 139"/>
            <p:cNvSpPr/>
            <p:nvPr/>
          </p:nvSpPr>
          <p:spPr>
            <a:xfrm rot="1745620">
              <a:off x="3876" y="5618"/>
              <a:ext cx="127" cy="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78" name="Shape 140"/>
            <p:cNvSpPr/>
            <p:nvPr/>
          </p:nvSpPr>
          <p:spPr>
            <a:xfrm rot="1745620">
              <a:off x="2295" y="5321"/>
              <a:ext cx="127" cy="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79" name="Shape 141"/>
            <p:cNvSpPr/>
            <p:nvPr/>
          </p:nvSpPr>
          <p:spPr>
            <a:xfrm rot="1745620">
              <a:off x="0" y="6510"/>
              <a:ext cx="142" cy="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80" name="Shape 142"/>
            <p:cNvSpPr/>
            <p:nvPr/>
          </p:nvSpPr>
          <p:spPr>
            <a:xfrm rot="1745620">
              <a:off x="484" y="4926"/>
              <a:ext cx="127" cy="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81" name="Shape 143"/>
            <p:cNvSpPr/>
            <p:nvPr/>
          </p:nvSpPr>
          <p:spPr>
            <a:xfrm rot="1745620">
              <a:off x="3120" y="6551"/>
              <a:ext cx="142" cy="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82" name="Shape 144"/>
            <p:cNvSpPr/>
            <p:nvPr/>
          </p:nvSpPr>
          <p:spPr>
            <a:xfrm rot="1745620">
              <a:off x="5345" y="4459"/>
              <a:ext cx="142" cy="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83" name="Shape 145"/>
            <p:cNvSpPr/>
            <p:nvPr/>
          </p:nvSpPr>
          <p:spPr>
            <a:xfrm rot="1745620">
              <a:off x="5229" y="5913"/>
              <a:ext cx="142" cy="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84" name="Shape 146"/>
            <p:cNvSpPr/>
            <p:nvPr/>
          </p:nvSpPr>
          <p:spPr>
            <a:xfrm rot="1745620" flipH="1">
              <a:off x="1334" y="6140"/>
              <a:ext cx="1832" cy="771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85" name="Shape 147"/>
            <p:cNvSpPr/>
            <p:nvPr/>
          </p:nvSpPr>
          <p:spPr>
            <a:xfrm rot="1745620" flipH="1">
              <a:off x="1661" y="5231"/>
              <a:ext cx="385" cy="1293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86" name="Shape 149"/>
            <p:cNvSpPr/>
            <p:nvPr/>
          </p:nvSpPr>
          <p:spPr>
            <a:xfrm rot="1745620" flipH="1">
              <a:off x="1733" y="5113"/>
              <a:ext cx="1872" cy="1872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87" name="Shape 151"/>
            <p:cNvSpPr/>
            <p:nvPr/>
          </p:nvSpPr>
          <p:spPr>
            <a:xfrm rot="1745620">
              <a:off x="1086" y="3263"/>
              <a:ext cx="992" cy="3068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88" name="Shape 152"/>
            <p:cNvSpPr/>
            <p:nvPr/>
          </p:nvSpPr>
          <p:spPr>
            <a:xfrm rot="1745620">
              <a:off x="1828" y="3189"/>
              <a:ext cx="142" cy="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89" name="Shape 153"/>
            <p:cNvSpPr/>
            <p:nvPr/>
          </p:nvSpPr>
          <p:spPr>
            <a:xfrm rot="1745620" flipV="1">
              <a:off x="153" y="6113"/>
              <a:ext cx="1073" cy="798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90" name="Shape 154"/>
            <p:cNvSpPr/>
            <p:nvPr/>
          </p:nvSpPr>
          <p:spPr>
            <a:xfrm rot="1745620">
              <a:off x="2371" y="2346"/>
              <a:ext cx="0" cy="4412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91" name="Shape 155"/>
            <p:cNvSpPr/>
            <p:nvPr/>
          </p:nvSpPr>
          <p:spPr>
            <a:xfrm rot="1745620">
              <a:off x="567" y="5148"/>
              <a:ext cx="191" cy="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92" name="Shape 156"/>
            <p:cNvSpPr/>
            <p:nvPr/>
          </p:nvSpPr>
          <p:spPr>
            <a:xfrm rot="1745620">
              <a:off x="674" y="5358"/>
              <a:ext cx="227" cy="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93" name="Shape 160"/>
            <p:cNvSpPr/>
            <p:nvPr/>
          </p:nvSpPr>
          <p:spPr>
            <a:xfrm rot="1745620" flipV="1">
              <a:off x="-32" y="5086"/>
              <a:ext cx="691" cy="229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94" name="Shape 165"/>
            <p:cNvSpPr/>
            <p:nvPr/>
          </p:nvSpPr>
          <p:spPr>
            <a:xfrm rot="1745620">
              <a:off x="1760" y="974"/>
              <a:ext cx="2153" cy="1186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95" name="Shape 166"/>
            <p:cNvSpPr/>
            <p:nvPr/>
          </p:nvSpPr>
          <p:spPr>
            <a:xfrm rot="1745620" flipH="1">
              <a:off x="1017" y="719"/>
              <a:ext cx="652" cy="3726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96" name="Shape 167"/>
            <p:cNvSpPr/>
            <p:nvPr/>
          </p:nvSpPr>
          <p:spPr>
            <a:xfrm rot="1745620">
              <a:off x="2324" y="790"/>
              <a:ext cx="191" cy="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97" name="Shape 168"/>
            <p:cNvSpPr/>
            <p:nvPr/>
          </p:nvSpPr>
          <p:spPr>
            <a:xfrm rot="1745620">
              <a:off x="1251" y="7108"/>
              <a:ext cx="56" cy="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98" name="Shape 169"/>
            <p:cNvSpPr/>
            <p:nvPr/>
          </p:nvSpPr>
          <p:spPr>
            <a:xfrm rot="1745620">
              <a:off x="1839" y="7470"/>
              <a:ext cx="56" cy="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99" name="Shape 170"/>
            <p:cNvSpPr/>
            <p:nvPr/>
          </p:nvSpPr>
          <p:spPr>
            <a:xfrm rot="1745620">
              <a:off x="1123" y="6597"/>
              <a:ext cx="293" cy="47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100" name="Shape 171"/>
            <p:cNvSpPr/>
            <p:nvPr/>
          </p:nvSpPr>
          <p:spPr>
            <a:xfrm rot="1745620">
              <a:off x="1123" y="6726"/>
              <a:ext cx="959" cy="599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101" name="Shape 172"/>
            <p:cNvSpPr/>
            <p:nvPr/>
          </p:nvSpPr>
          <p:spPr>
            <a:xfrm rot="1745620">
              <a:off x="3019" y="3158"/>
              <a:ext cx="161" cy="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102" name="Shape 173"/>
            <p:cNvSpPr/>
            <p:nvPr/>
          </p:nvSpPr>
          <p:spPr>
            <a:xfrm rot="1745620">
              <a:off x="2912" y="3420"/>
              <a:ext cx="123" cy="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103" name="Shape 174"/>
            <p:cNvSpPr/>
            <p:nvPr/>
          </p:nvSpPr>
          <p:spPr>
            <a:xfrm rot="1745620">
              <a:off x="2787" y="3582"/>
              <a:ext cx="161" cy="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104" name="Shape 175"/>
            <p:cNvSpPr/>
            <p:nvPr/>
          </p:nvSpPr>
          <p:spPr>
            <a:xfrm rot="1745620">
              <a:off x="2674" y="3840"/>
              <a:ext cx="123" cy="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105" name="Shape 130"/>
            <p:cNvSpPr/>
            <p:nvPr/>
          </p:nvSpPr>
          <p:spPr>
            <a:xfrm rot="14857809">
              <a:off x="1989" y="247"/>
              <a:ext cx="367" cy="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grpSp>
          <p:nvGrpSpPr>
            <p:cNvPr id="106" name="Group 133"/>
            <p:cNvGrpSpPr/>
            <p:nvPr/>
          </p:nvGrpSpPr>
          <p:grpSpPr>
            <a:xfrm rot="14857809">
              <a:off x="1477" y="4249"/>
              <a:ext cx="367" cy="367"/>
              <a:chOff x="0" y="0"/>
              <a:chExt cx="385664" cy="385664"/>
            </a:xfrm>
          </p:grpSpPr>
          <p:sp>
            <p:nvSpPr>
              <p:cNvPr id="107" name="Shape 131"/>
              <p:cNvSpPr/>
              <p:nvPr/>
            </p:nvSpPr>
            <p:spPr>
              <a:xfrm>
                <a:off x="72429" y="72429"/>
                <a:ext cx="240805" cy="240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309245">
                  <a:defRPr sz="32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 sz="1200" kern="0"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sym typeface="Helvetica Light"/>
                </a:endParaRPr>
              </a:p>
            </p:txBody>
          </p:sp>
          <p:sp>
            <p:nvSpPr>
              <p:cNvPr id="108" name="Shape 132"/>
              <p:cNvSpPr/>
              <p:nvPr/>
            </p:nvSpPr>
            <p:spPr>
              <a:xfrm>
                <a:off x="0" y="0"/>
                <a:ext cx="385664" cy="385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309245">
                  <a:defRPr sz="32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 sz="1200" kern="0"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sym typeface="Helvetica Light"/>
                </a:endParaRPr>
              </a:p>
            </p:txBody>
          </p:sp>
        </p:grpSp>
        <p:sp>
          <p:nvSpPr>
            <p:cNvPr id="109" name="Shape 136"/>
            <p:cNvSpPr/>
            <p:nvPr/>
          </p:nvSpPr>
          <p:spPr>
            <a:xfrm rot="14857809">
              <a:off x="429" y="2647"/>
              <a:ext cx="229" cy="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110" name="Shape 137"/>
            <p:cNvSpPr/>
            <p:nvPr/>
          </p:nvSpPr>
          <p:spPr>
            <a:xfrm rot="14857809">
              <a:off x="1640" y="3854"/>
              <a:ext cx="205" cy="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111" name="Shape 163"/>
            <p:cNvSpPr/>
            <p:nvPr/>
          </p:nvSpPr>
          <p:spPr>
            <a:xfrm rot="14857809">
              <a:off x="636" y="392"/>
              <a:ext cx="1491" cy="231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112" name="Shape 167"/>
            <p:cNvSpPr/>
            <p:nvPr/>
          </p:nvSpPr>
          <p:spPr>
            <a:xfrm rot="14857809">
              <a:off x="1680" y="3527"/>
              <a:ext cx="309" cy="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460" y="80645"/>
            <a:ext cx="5448300" cy="49637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34"/>
          <p:cNvSpPr/>
          <p:nvPr/>
        </p:nvSpPr>
        <p:spPr>
          <a:xfrm>
            <a:off x="5260438" y="1193306"/>
            <a:ext cx="107053" cy="107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9" name="Shape 135"/>
          <p:cNvSpPr/>
          <p:nvPr/>
        </p:nvSpPr>
        <p:spPr>
          <a:xfrm>
            <a:off x="2604381" y="977684"/>
            <a:ext cx="119676" cy="119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0" name="Shape 114"/>
          <p:cNvSpPr/>
          <p:nvPr/>
        </p:nvSpPr>
        <p:spPr>
          <a:xfrm>
            <a:off x="308212" y="398321"/>
            <a:ext cx="202520" cy="202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1" name="Shape 118"/>
          <p:cNvSpPr/>
          <p:nvPr/>
        </p:nvSpPr>
        <p:spPr>
          <a:xfrm>
            <a:off x="2869000" y="779561"/>
            <a:ext cx="266996" cy="266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2" name="Shape 121"/>
          <p:cNvSpPr/>
          <p:nvPr/>
        </p:nvSpPr>
        <p:spPr>
          <a:xfrm flipH="1" flipV="1">
            <a:off x="9" y="19044"/>
            <a:ext cx="364637" cy="45571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3" name="Shape 129"/>
          <p:cNvSpPr/>
          <p:nvPr/>
        </p:nvSpPr>
        <p:spPr>
          <a:xfrm flipH="1" flipV="1">
            <a:off x="1597360" y="-17715"/>
            <a:ext cx="1312820" cy="864577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4" name="Shape 141"/>
          <p:cNvSpPr/>
          <p:nvPr/>
        </p:nvSpPr>
        <p:spPr>
          <a:xfrm>
            <a:off x="1932034" y="1224296"/>
            <a:ext cx="126452" cy="126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5" name="Shape 142"/>
          <p:cNvSpPr/>
          <p:nvPr/>
        </p:nvSpPr>
        <p:spPr>
          <a:xfrm>
            <a:off x="1738608" y="61808"/>
            <a:ext cx="113113" cy="113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6" name="Shape 143"/>
          <p:cNvSpPr/>
          <p:nvPr/>
        </p:nvSpPr>
        <p:spPr>
          <a:xfrm>
            <a:off x="4499368" y="181105"/>
            <a:ext cx="126452" cy="126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7" name="Shape 146"/>
          <p:cNvSpPr/>
          <p:nvPr/>
        </p:nvSpPr>
        <p:spPr>
          <a:xfrm flipH="1">
            <a:off x="2971329" y="233383"/>
            <a:ext cx="1633415" cy="6873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8" name="Shape 147"/>
          <p:cNvSpPr/>
          <p:nvPr/>
        </p:nvSpPr>
        <p:spPr>
          <a:xfrm flipH="1">
            <a:off x="3026654" y="-56794"/>
            <a:ext cx="261035" cy="877740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9" name="Shape 148"/>
          <p:cNvSpPr/>
          <p:nvPr/>
        </p:nvSpPr>
        <p:spPr>
          <a:xfrm flipH="1">
            <a:off x="2979752" y="-3404"/>
            <a:ext cx="702779" cy="957116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0" name="Shape 149"/>
          <p:cNvSpPr/>
          <p:nvPr/>
        </p:nvSpPr>
        <p:spPr>
          <a:xfrm flipH="1">
            <a:off x="3073058" y="-3403"/>
            <a:ext cx="862917" cy="862917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1" name="Shape 150"/>
          <p:cNvSpPr/>
          <p:nvPr/>
        </p:nvSpPr>
        <p:spPr>
          <a:xfrm flipH="1">
            <a:off x="2978678" y="61808"/>
            <a:ext cx="1234867" cy="883622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2" name="Shape 151"/>
          <p:cNvSpPr/>
          <p:nvPr/>
        </p:nvSpPr>
        <p:spPr>
          <a:xfrm>
            <a:off x="2650972" y="-68292"/>
            <a:ext cx="309084" cy="955929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3" name="Shape 153"/>
          <p:cNvSpPr/>
          <p:nvPr/>
        </p:nvSpPr>
        <p:spPr>
          <a:xfrm flipV="1">
            <a:off x="1990756" y="887650"/>
            <a:ext cx="1054180" cy="41627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4" name="Shape 155"/>
          <p:cNvSpPr/>
          <p:nvPr/>
        </p:nvSpPr>
        <p:spPr>
          <a:xfrm>
            <a:off x="1910042" y="181117"/>
            <a:ext cx="170465" cy="170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5" name="Shape 156"/>
          <p:cNvSpPr/>
          <p:nvPr/>
        </p:nvSpPr>
        <p:spPr>
          <a:xfrm>
            <a:off x="2090416" y="288557"/>
            <a:ext cx="202520" cy="202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6" name="Shape 157"/>
          <p:cNvSpPr/>
          <p:nvPr/>
        </p:nvSpPr>
        <p:spPr>
          <a:xfrm>
            <a:off x="5256064" y="1183808"/>
            <a:ext cx="113114" cy="113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7" name="Shape 158"/>
          <p:cNvSpPr/>
          <p:nvPr/>
        </p:nvSpPr>
        <p:spPr>
          <a:xfrm>
            <a:off x="4533888" y="210614"/>
            <a:ext cx="778463" cy="978962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8" name="Shape 159"/>
          <p:cNvSpPr/>
          <p:nvPr/>
        </p:nvSpPr>
        <p:spPr>
          <a:xfrm flipV="1">
            <a:off x="5310355" y="19045"/>
            <a:ext cx="328406" cy="1174247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0" name="Shape 168"/>
          <p:cNvSpPr/>
          <p:nvPr/>
        </p:nvSpPr>
        <p:spPr>
          <a:xfrm>
            <a:off x="3270832" y="1449367"/>
            <a:ext cx="50210" cy="50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1" name="Shape 169"/>
          <p:cNvSpPr/>
          <p:nvPr/>
        </p:nvSpPr>
        <p:spPr>
          <a:xfrm>
            <a:off x="3885766" y="1476044"/>
            <a:ext cx="50210" cy="50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2" name="Shape 170"/>
          <p:cNvSpPr/>
          <p:nvPr/>
        </p:nvSpPr>
        <p:spPr>
          <a:xfrm>
            <a:off x="3026250" y="1031335"/>
            <a:ext cx="261426" cy="418816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3" name="Shape 171"/>
          <p:cNvSpPr/>
          <p:nvPr/>
        </p:nvSpPr>
        <p:spPr>
          <a:xfrm>
            <a:off x="3072458" y="980508"/>
            <a:ext cx="855005" cy="534000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4" name="Shape 144"/>
          <p:cNvSpPr/>
          <p:nvPr/>
        </p:nvSpPr>
        <p:spPr>
          <a:xfrm rot="10800000">
            <a:off x="5461864" y="979601"/>
            <a:ext cx="126452" cy="126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5" name="Shape 148"/>
          <p:cNvSpPr/>
          <p:nvPr/>
        </p:nvSpPr>
        <p:spPr>
          <a:xfrm rot="10800000" flipH="1">
            <a:off x="5550435" y="-17714"/>
            <a:ext cx="737440" cy="100432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6" name="Shape 151"/>
          <p:cNvSpPr/>
          <p:nvPr/>
        </p:nvSpPr>
        <p:spPr>
          <a:xfrm rot="10800000">
            <a:off x="8678503" y="44146"/>
            <a:ext cx="160517" cy="496444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7" name="Shape 152"/>
          <p:cNvSpPr/>
          <p:nvPr/>
        </p:nvSpPr>
        <p:spPr>
          <a:xfrm rot="10800000">
            <a:off x="8752764" y="444431"/>
            <a:ext cx="126451" cy="126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grpSp>
        <p:nvGrpSpPr>
          <p:cNvPr id="38" name="组合 37"/>
          <p:cNvGrpSpPr/>
          <p:nvPr/>
        </p:nvGrpSpPr>
        <p:grpSpPr>
          <a:xfrm rot="5147817">
            <a:off x="5685992" y="181023"/>
            <a:ext cx="540123" cy="484908"/>
            <a:chOff x="6166866" y="6681248"/>
            <a:chExt cx="1440327" cy="1293088"/>
          </a:xfrm>
        </p:grpSpPr>
        <p:sp>
          <p:nvSpPr>
            <p:cNvPr id="39" name="Shape 142"/>
            <p:cNvSpPr/>
            <p:nvPr/>
          </p:nvSpPr>
          <p:spPr>
            <a:xfrm>
              <a:off x="6166866" y="6681248"/>
              <a:ext cx="301633" cy="301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40" name="Shape 155"/>
            <p:cNvSpPr/>
            <p:nvPr/>
          </p:nvSpPr>
          <p:spPr>
            <a:xfrm>
              <a:off x="6583080" y="6996950"/>
              <a:ext cx="454574" cy="454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41" name="Shape 156"/>
            <p:cNvSpPr/>
            <p:nvPr/>
          </p:nvSpPr>
          <p:spPr>
            <a:xfrm>
              <a:off x="7067140" y="7434283"/>
              <a:ext cx="540053" cy="540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</p:grpSp>
      <p:sp>
        <p:nvSpPr>
          <p:cNvPr id="42" name="Shape 172"/>
          <p:cNvSpPr/>
          <p:nvPr/>
        </p:nvSpPr>
        <p:spPr>
          <a:xfrm rot="10800000">
            <a:off x="7816901" y="968426"/>
            <a:ext cx="143789" cy="148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43" name="Shape 173"/>
          <p:cNvSpPr/>
          <p:nvPr/>
        </p:nvSpPr>
        <p:spPr>
          <a:xfrm rot="10800000">
            <a:off x="7828469" y="746485"/>
            <a:ext cx="109463" cy="109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44" name="Shape 174"/>
          <p:cNvSpPr/>
          <p:nvPr/>
        </p:nvSpPr>
        <p:spPr>
          <a:xfrm rot="10800000">
            <a:off x="7813461" y="537560"/>
            <a:ext cx="143789" cy="148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45" name="Shape 175"/>
          <p:cNvSpPr/>
          <p:nvPr/>
        </p:nvSpPr>
        <p:spPr>
          <a:xfrm rot="10800000">
            <a:off x="7831697" y="315629"/>
            <a:ext cx="109463" cy="109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46" name="Shape 154"/>
          <p:cNvSpPr/>
          <p:nvPr/>
        </p:nvSpPr>
        <p:spPr>
          <a:xfrm rot="10800000">
            <a:off x="7886416" y="19044"/>
            <a:ext cx="0" cy="109818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7" name="文本框 6" descr="页面标题"/>
          <p:cNvSpPr txBox="1"/>
          <p:nvPr/>
        </p:nvSpPr>
        <p:spPr>
          <a:xfrm>
            <a:off x="149225" y="711200"/>
            <a:ext cx="1036955" cy="405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49" tIns="19049" rIns="19049" bIns="19049" numCol="1" spcCol="28574" rtlCol="0" anchor="ctr">
            <a:spAutoFit/>
          </a:bodyPr>
          <a:p>
            <a:pPr algn="ctr" defTabSz="309245" latinLnBrk="1" hangingPunct="0"/>
            <a:r>
              <a:rPr lang="zh-CN" altLang="en-US" sz="2400" b="1" kern="0" dirty="0">
                <a:solidFill>
                  <a:srgbClr val="000000"/>
                </a:solidFill>
                <a:sym typeface="Helvetica Light"/>
              </a:rPr>
              <a:t>库</a:t>
            </a:r>
            <a:endParaRPr lang="zh-CN" altLang="en-US" sz="2400" b="1" kern="0" dirty="0">
              <a:solidFill>
                <a:srgbClr val="000000"/>
              </a:solidFill>
              <a:sym typeface="Helvetica Light"/>
            </a:endParaRPr>
          </a:p>
        </p:txBody>
      </p:sp>
      <p:graphicFrame>
        <p:nvGraphicFramePr>
          <p:cNvPr id="50" name="表格 49"/>
          <p:cNvGraphicFramePr/>
          <p:nvPr/>
        </p:nvGraphicFramePr>
        <p:xfrm>
          <a:off x="461645" y="1183640"/>
          <a:ext cx="8216900" cy="3805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8290"/>
                <a:gridCol w="4118610"/>
              </a:tblGrid>
              <a:tr h="311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android.Manifest;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android.content.Intent;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30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android.content.pm.PackageManager;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android.media.MediaPlayer;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285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android.net.Uri;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android.os.Build;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285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android.os.Environment;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android.os.Handler;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android.os.Message;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android.support.v7.app.AppCompatActivity;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285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android.view.MenuItem;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android.view.View;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285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android.widget.AdapterView;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android.widget.ArrayAdapter;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285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android.widget.Button;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android.widget.ListView;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285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android.widget.SeekBar;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android.widget.TextView;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311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java.io.File;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java.io.IOException;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285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java.text.SimpleDateFormat;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android.os.StrictMode;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285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java.util.ArrayList;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java.util.Random;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285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java.util.Date;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java.util.Timer;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 descr="页面标题"/>
          <p:cNvSpPr txBox="1"/>
          <p:nvPr/>
        </p:nvSpPr>
        <p:spPr>
          <a:xfrm>
            <a:off x="46355" y="157480"/>
            <a:ext cx="1765935" cy="405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49" tIns="19049" rIns="19049" bIns="19049" numCol="1" spcCol="28574" rtlCol="0" anchor="ctr">
            <a:spAutoFit/>
          </a:bodyPr>
          <a:lstStyle/>
          <a:p>
            <a:pPr algn="ctr" defTabSz="309245" latinLnBrk="1" hangingPunct="0"/>
            <a:r>
              <a:rPr lang="zh-CN" altLang="en-US" sz="2400" b="1" kern="0" dirty="0">
                <a:solidFill>
                  <a:srgbClr val="000000"/>
                </a:solidFill>
                <a:sym typeface="Helvetica Light"/>
              </a:rPr>
              <a:t>编程结构</a:t>
            </a:r>
            <a:endParaRPr lang="zh-CN" altLang="en-US" sz="2400" b="1" kern="0" dirty="0">
              <a:solidFill>
                <a:srgbClr val="000000"/>
              </a:solidFill>
              <a:sym typeface="Helvetica Light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8433435" y="35560"/>
            <a:ext cx="925830" cy="1154430"/>
            <a:chOff x="-351" y="247"/>
            <a:chExt cx="5838" cy="7279"/>
          </a:xfrm>
        </p:grpSpPr>
        <p:sp>
          <p:nvSpPr>
            <p:cNvPr id="47" name="Shape 111"/>
            <p:cNvSpPr/>
            <p:nvPr/>
          </p:nvSpPr>
          <p:spPr>
            <a:xfrm rot="1745620">
              <a:off x="23" y="4054"/>
              <a:ext cx="142" cy="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49" name="Shape 118"/>
            <p:cNvSpPr/>
            <p:nvPr/>
          </p:nvSpPr>
          <p:spPr>
            <a:xfrm rot="1745620">
              <a:off x="1148" y="6277"/>
              <a:ext cx="299" cy="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50" name="Shape 122"/>
            <p:cNvSpPr/>
            <p:nvPr/>
          </p:nvSpPr>
          <p:spPr>
            <a:xfrm rot="1745620">
              <a:off x="-19" y="4011"/>
              <a:ext cx="227" cy="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66" name="Shape 127"/>
            <p:cNvSpPr/>
            <p:nvPr/>
          </p:nvSpPr>
          <p:spPr>
            <a:xfrm rot="1745620" flipH="1">
              <a:off x="698" y="1849"/>
              <a:ext cx="2052" cy="2974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70" name="Shape 129"/>
            <p:cNvSpPr/>
            <p:nvPr/>
          </p:nvSpPr>
          <p:spPr>
            <a:xfrm rot="1745620" flipH="1" flipV="1">
              <a:off x="-351" y="4546"/>
              <a:ext cx="2052" cy="1352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71" name="Shape 130"/>
            <p:cNvSpPr/>
            <p:nvPr/>
          </p:nvSpPr>
          <p:spPr>
            <a:xfrm rot="1745620">
              <a:off x="3306" y="2453"/>
              <a:ext cx="227" cy="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grpSp>
          <p:nvGrpSpPr>
            <p:cNvPr id="73" name="Group 133"/>
            <p:cNvGrpSpPr/>
            <p:nvPr/>
          </p:nvGrpSpPr>
          <p:grpSpPr>
            <a:xfrm rot="1745620">
              <a:off x="2042" y="313"/>
              <a:ext cx="227" cy="227"/>
              <a:chOff x="0" y="0"/>
              <a:chExt cx="385664" cy="385664"/>
            </a:xfrm>
          </p:grpSpPr>
          <p:sp>
            <p:nvSpPr>
              <p:cNvPr id="74" name="Shape 131"/>
              <p:cNvSpPr/>
              <p:nvPr/>
            </p:nvSpPr>
            <p:spPr>
              <a:xfrm>
                <a:off x="72430" y="72430"/>
                <a:ext cx="240805" cy="240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p>
                <a:pPr algn="ctr" defTabSz="309245">
                  <a:defRPr sz="32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 sz="1200" kern="0"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sym typeface="Helvetica Light"/>
                </a:endParaRPr>
              </a:p>
            </p:txBody>
          </p:sp>
          <p:sp>
            <p:nvSpPr>
              <p:cNvPr id="75" name="Shape 132"/>
              <p:cNvSpPr/>
              <p:nvPr/>
            </p:nvSpPr>
            <p:spPr>
              <a:xfrm>
                <a:off x="0" y="0"/>
                <a:ext cx="385664" cy="385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p>
                <a:pPr algn="ctr" defTabSz="309245">
                  <a:defRPr sz="32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 sz="1200" kern="0"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sym typeface="Helvetica Light"/>
                </a:endParaRPr>
              </a:p>
            </p:txBody>
          </p:sp>
        </p:grpSp>
        <p:sp>
          <p:nvSpPr>
            <p:cNvPr id="76" name="Shape 137"/>
            <p:cNvSpPr/>
            <p:nvPr/>
          </p:nvSpPr>
          <p:spPr>
            <a:xfrm rot="1745620">
              <a:off x="2490" y="1013"/>
              <a:ext cx="127" cy="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77" name="Shape 139"/>
            <p:cNvSpPr/>
            <p:nvPr/>
          </p:nvSpPr>
          <p:spPr>
            <a:xfrm rot="1745620">
              <a:off x="3876" y="5618"/>
              <a:ext cx="127" cy="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78" name="Shape 140"/>
            <p:cNvSpPr/>
            <p:nvPr/>
          </p:nvSpPr>
          <p:spPr>
            <a:xfrm rot="1745620">
              <a:off x="2295" y="5321"/>
              <a:ext cx="127" cy="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79" name="Shape 141"/>
            <p:cNvSpPr/>
            <p:nvPr/>
          </p:nvSpPr>
          <p:spPr>
            <a:xfrm rot="1745620">
              <a:off x="0" y="6510"/>
              <a:ext cx="142" cy="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80" name="Shape 142"/>
            <p:cNvSpPr/>
            <p:nvPr/>
          </p:nvSpPr>
          <p:spPr>
            <a:xfrm rot="1745620">
              <a:off x="484" y="4926"/>
              <a:ext cx="127" cy="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81" name="Shape 143"/>
            <p:cNvSpPr/>
            <p:nvPr/>
          </p:nvSpPr>
          <p:spPr>
            <a:xfrm rot="1745620">
              <a:off x="3120" y="6551"/>
              <a:ext cx="142" cy="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82" name="Shape 144"/>
            <p:cNvSpPr/>
            <p:nvPr/>
          </p:nvSpPr>
          <p:spPr>
            <a:xfrm rot="1745620">
              <a:off x="5345" y="4459"/>
              <a:ext cx="142" cy="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83" name="Shape 145"/>
            <p:cNvSpPr/>
            <p:nvPr/>
          </p:nvSpPr>
          <p:spPr>
            <a:xfrm rot="1745620">
              <a:off x="5229" y="5913"/>
              <a:ext cx="142" cy="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84" name="Shape 146"/>
            <p:cNvSpPr/>
            <p:nvPr/>
          </p:nvSpPr>
          <p:spPr>
            <a:xfrm rot="1745620" flipH="1">
              <a:off x="1334" y="6140"/>
              <a:ext cx="1832" cy="771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85" name="Shape 147"/>
            <p:cNvSpPr/>
            <p:nvPr/>
          </p:nvSpPr>
          <p:spPr>
            <a:xfrm rot="1745620" flipH="1">
              <a:off x="1661" y="5231"/>
              <a:ext cx="385" cy="1293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86" name="Shape 149"/>
            <p:cNvSpPr/>
            <p:nvPr/>
          </p:nvSpPr>
          <p:spPr>
            <a:xfrm rot="1745620" flipH="1">
              <a:off x="1733" y="5113"/>
              <a:ext cx="1872" cy="1872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87" name="Shape 151"/>
            <p:cNvSpPr/>
            <p:nvPr/>
          </p:nvSpPr>
          <p:spPr>
            <a:xfrm rot="1745620">
              <a:off x="1086" y="3263"/>
              <a:ext cx="992" cy="3068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88" name="Shape 152"/>
            <p:cNvSpPr/>
            <p:nvPr/>
          </p:nvSpPr>
          <p:spPr>
            <a:xfrm rot="1745620">
              <a:off x="1828" y="3189"/>
              <a:ext cx="142" cy="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89" name="Shape 153"/>
            <p:cNvSpPr/>
            <p:nvPr/>
          </p:nvSpPr>
          <p:spPr>
            <a:xfrm rot="1745620" flipV="1">
              <a:off x="153" y="6113"/>
              <a:ext cx="1073" cy="798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90" name="Shape 154"/>
            <p:cNvSpPr/>
            <p:nvPr/>
          </p:nvSpPr>
          <p:spPr>
            <a:xfrm rot="1745620">
              <a:off x="2371" y="2346"/>
              <a:ext cx="0" cy="4412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91" name="Shape 155"/>
            <p:cNvSpPr/>
            <p:nvPr/>
          </p:nvSpPr>
          <p:spPr>
            <a:xfrm rot="1745620">
              <a:off x="567" y="5148"/>
              <a:ext cx="191" cy="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92" name="Shape 156"/>
            <p:cNvSpPr/>
            <p:nvPr/>
          </p:nvSpPr>
          <p:spPr>
            <a:xfrm rot="1745620">
              <a:off x="674" y="5358"/>
              <a:ext cx="227" cy="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93" name="Shape 160"/>
            <p:cNvSpPr/>
            <p:nvPr/>
          </p:nvSpPr>
          <p:spPr>
            <a:xfrm rot="1745620" flipV="1">
              <a:off x="-32" y="5086"/>
              <a:ext cx="691" cy="229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94" name="Shape 165"/>
            <p:cNvSpPr/>
            <p:nvPr/>
          </p:nvSpPr>
          <p:spPr>
            <a:xfrm rot="1745620">
              <a:off x="1760" y="974"/>
              <a:ext cx="2153" cy="1186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95" name="Shape 166"/>
            <p:cNvSpPr/>
            <p:nvPr/>
          </p:nvSpPr>
          <p:spPr>
            <a:xfrm rot="1745620" flipH="1">
              <a:off x="1017" y="719"/>
              <a:ext cx="652" cy="3726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96" name="Shape 167"/>
            <p:cNvSpPr/>
            <p:nvPr/>
          </p:nvSpPr>
          <p:spPr>
            <a:xfrm rot="1745620">
              <a:off x="2324" y="790"/>
              <a:ext cx="191" cy="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97" name="Shape 168"/>
            <p:cNvSpPr/>
            <p:nvPr/>
          </p:nvSpPr>
          <p:spPr>
            <a:xfrm rot="1745620">
              <a:off x="1251" y="7108"/>
              <a:ext cx="56" cy="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98" name="Shape 169"/>
            <p:cNvSpPr/>
            <p:nvPr/>
          </p:nvSpPr>
          <p:spPr>
            <a:xfrm rot="1745620">
              <a:off x="1839" y="7470"/>
              <a:ext cx="56" cy="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254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99" name="Shape 170"/>
            <p:cNvSpPr/>
            <p:nvPr/>
          </p:nvSpPr>
          <p:spPr>
            <a:xfrm rot="1745620">
              <a:off x="1123" y="6597"/>
              <a:ext cx="293" cy="470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100" name="Shape 171"/>
            <p:cNvSpPr/>
            <p:nvPr/>
          </p:nvSpPr>
          <p:spPr>
            <a:xfrm rot="1745620">
              <a:off x="1123" y="6726"/>
              <a:ext cx="959" cy="599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101" name="Shape 172"/>
            <p:cNvSpPr/>
            <p:nvPr/>
          </p:nvSpPr>
          <p:spPr>
            <a:xfrm rot="1745620">
              <a:off x="3019" y="3158"/>
              <a:ext cx="161" cy="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102" name="Shape 173"/>
            <p:cNvSpPr/>
            <p:nvPr/>
          </p:nvSpPr>
          <p:spPr>
            <a:xfrm rot="1745620">
              <a:off x="2912" y="3420"/>
              <a:ext cx="123" cy="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103" name="Shape 174"/>
            <p:cNvSpPr/>
            <p:nvPr/>
          </p:nvSpPr>
          <p:spPr>
            <a:xfrm rot="1745620">
              <a:off x="2787" y="3582"/>
              <a:ext cx="161" cy="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104" name="Shape 175"/>
            <p:cNvSpPr/>
            <p:nvPr/>
          </p:nvSpPr>
          <p:spPr>
            <a:xfrm rot="1745620">
              <a:off x="2674" y="3840"/>
              <a:ext cx="123" cy="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105" name="Shape 130"/>
            <p:cNvSpPr/>
            <p:nvPr/>
          </p:nvSpPr>
          <p:spPr>
            <a:xfrm rot="14857809">
              <a:off x="1989" y="247"/>
              <a:ext cx="367" cy="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grpSp>
          <p:nvGrpSpPr>
            <p:cNvPr id="106" name="Group 133"/>
            <p:cNvGrpSpPr/>
            <p:nvPr/>
          </p:nvGrpSpPr>
          <p:grpSpPr>
            <a:xfrm rot="14857809">
              <a:off x="1477" y="4249"/>
              <a:ext cx="367" cy="367"/>
              <a:chOff x="0" y="0"/>
              <a:chExt cx="385664" cy="385664"/>
            </a:xfrm>
          </p:grpSpPr>
          <p:sp>
            <p:nvSpPr>
              <p:cNvPr id="107" name="Shape 131"/>
              <p:cNvSpPr/>
              <p:nvPr/>
            </p:nvSpPr>
            <p:spPr>
              <a:xfrm>
                <a:off x="72429" y="72429"/>
                <a:ext cx="240805" cy="240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p>
                <a:pPr algn="ctr" defTabSz="309245">
                  <a:defRPr sz="32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 sz="1200" kern="0"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sym typeface="Helvetica Light"/>
                </a:endParaRPr>
              </a:p>
            </p:txBody>
          </p:sp>
          <p:sp>
            <p:nvSpPr>
              <p:cNvPr id="108" name="Shape 132"/>
              <p:cNvSpPr/>
              <p:nvPr/>
            </p:nvSpPr>
            <p:spPr>
              <a:xfrm>
                <a:off x="0" y="0"/>
                <a:ext cx="385664" cy="385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p>
                <a:pPr algn="ctr" defTabSz="309245">
                  <a:defRPr sz="32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endParaRPr sz="1200" kern="0"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sym typeface="Helvetica Light"/>
                </a:endParaRPr>
              </a:p>
            </p:txBody>
          </p:sp>
        </p:grpSp>
        <p:sp>
          <p:nvSpPr>
            <p:cNvPr id="109" name="Shape 136"/>
            <p:cNvSpPr/>
            <p:nvPr/>
          </p:nvSpPr>
          <p:spPr>
            <a:xfrm rot="14857809">
              <a:off x="429" y="2647"/>
              <a:ext cx="229" cy="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110" name="Shape 137"/>
            <p:cNvSpPr/>
            <p:nvPr/>
          </p:nvSpPr>
          <p:spPr>
            <a:xfrm rot="14857809">
              <a:off x="1640" y="3854"/>
              <a:ext cx="205" cy="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08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111" name="Shape 163"/>
            <p:cNvSpPr/>
            <p:nvPr/>
          </p:nvSpPr>
          <p:spPr>
            <a:xfrm rot="14857809">
              <a:off x="636" y="392"/>
              <a:ext cx="1491" cy="2315"/>
            </a:xfrm>
            <a:prstGeom prst="line">
              <a:avLst/>
            </a:prstGeom>
            <a:ln w="12700">
              <a:solidFill/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112" name="Shape 167"/>
            <p:cNvSpPr/>
            <p:nvPr/>
          </p:nvSpPr>
          <p:spPr>
            <a:xfrm rot="14857809">
              <a:off x="1680" y="3527"/>
              <a:ext cx="309" cy="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/>
            <a:ln w="12700">
              <a:miter lim="400000"/>
            </a:ln>
          </p:spPr>
          <p:txBody>
            <a:bodyPr lIns="0" tIns="0" rIns="0" bIns="0" anchor="ctr"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</p:grpSp>
      <p:pic>
        <p:nvPicPr>
          <p:cNvPr id="2" name="图片 1" descr="(T$(P8UCI{D%2H9`Q}GU(GQ"/>
          <p:cNvPicPr>
            <a:picLocks noChangeAspect="1"/>
          </p:cNvPicPr>
          <p:nvPr/>
        </p:nvPicPr>
        <p:blipFill>
          <a:blip r:embed="rId1"/>
          <a:srcRect r="12724"/>
          <a:stretch>
            <a:fillRect/>
          </a:stretch>
        </p:blipFill>
        <p:spPr>
          <a:xfrm>
            <a:off x="244475" y="753745"/>
            <a:ext cx="3248660" cy="4013200"/>
          </a:xfrm>
          <a:prstGeom prst="rect">
            <a:avLst/>
          </a:prstGeom>
        </p:spPr>
      </p:pic>
      <p:pic>
        <p:nvPicPr>
          <p:cNvPr id="4" name="图片 3" descr="X%{TS$C]O054Z@ZF_SSD7WV"/>
          <p:cNvPicPr>
            <a:picLocks noChangeAspect="1"/>
          </p:cNvPicPr>
          <p:nvPr/>
        </p:nvPicPr>
        <p:blipFill>
          <a:blip r:embed="rId2"/>
          <a:srcRect l="2864" r="22477"/>
          <a:stretch>
            <a:fillRect/>
          </a:stretch>
        </p:blipFill>
        <p:spPr>
          <a:xfrm>
            <a:off x="3493135" y="778510"/>
            <a:ext cx="2499360" cy="3992880"/>
          </a:xfrm>
          <a:prstGeom prst="rect">
            <a:avLst/>
          </a:prstGeom>
        </p:spPr>
      </p:pic>
      <p:pic>
        <p:nvPicPr>
          <p:cNvPr id="6" name="图片 5" descr="O`MUG95135QSZR@@07OH`_9"/>
          <p:cNvPicPr>
            <a:picLocks noChangeAspect="1"/>
          </p:cNvPicPr>
          <p:nvPr/>
        </p:nvPicPr>
        <p:blipFill>
          <a:blip r:embed="rId3"/>
          <a:srcRect l="2572" r="21906"/>
          <a:stretch>
            <a:fillRect/>
          </a:stretch>
        </p:blipFill>
        <p:spPr>
          <a:xfrm>
            <a:off x="5996305" y="888365"/>
            <a:ext cx="2666365" cy="39033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页面标题"/>
          <p:cNvSpPr txBox="1"/>
          <p:nvPr/>
        </p:nvSpPr>
        <p:spPr>
          <a:xfrm>
            <a:off x="4922527" y="904426"/>
            <a:ext cx="3467099" cy="359410"/>
          </a:xfrm>
          <a:prstGeom prst="rect">
            <a:avLst/>
          </a:prstGeom>
          <a:noFill/>
        </p:spPr>
        <p:txBody>
          <a:bodyPr vert="horz" wrap="square" lIns="68571" tIns="34289" rIns="68571" bIns="34289" rtlCol="0">
            <a:spAutoFit/>
          </a:bodyPr>
          <a:lstStyle/>
          <a:p>
            <a:pPr rtl="0"/>
            <a:r>
              <a:rPr lang="zh-CN" altLang="en-US" sz="1900" b="1" spc="48" dirty="0">
                <a:solidFill>
                  <a:prstClr val="black"/>
                </a:solidFill>
                <a:sym typeface="Arial" panose="020B0604020202020204" pitchFamily="34" charset="0"/>
              </a:rPr>
              <a:t>系统结构用例</a:t>
            </a:r>
            <a:r>
              <a:rPr lang="zh-CN" altLang="en-US" sz="1900" b="1" spc="48" dirty="0">
                <a:solidFill>
                  <a:prstClr val="black"/>
                </a:solidFill>
                <a:sym typeface="Arial" panose="020B0604020202020204" pitchFamily="34" charset="0"/>
              </a:rPr>
              <a:t>图</a:t>
            </a:r>
            <a:endParaRPr lang="zh-CN" altLang="en-US" sz="1900" b="1" spc="48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25469" t="72346" r="12313" b="15247"/>
          <a:stretch>
            <a:fillRect/>
          </a:stretch>
        </p:blipFill>
        <p:spPr>
          <a:xfrm>
            <a:off x="-12065" y="3898900"/>
            <a:ext cx="9163685" cy="1263650"/>
          </a:xfrm>
          <a:prstGeom prst="rect">
            <a:avLst/>
          </a:prstGeom>
        </p:spPr>
      </p:pic>
      <p:cxnSp>
        <p:nvCxnSpPr>
          <p:cNvPr id="20" name="直接连接符 19"/>
          <p:cNvCxnSpPr>
            <a:endCxn id="2" idx="2"/>
          </p:cNvCxnSpPr>
          <p:nvPr/>
        </p:nvCxnSpPr>
        <p:spPr>
          <a:xfrm>
            <a:off x="4953000" y="1263650"/>
            <a:ext cx="170307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940" y="519430"/>
            <a:ext cx="4087495" cy="42316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3000" y="1591945"/>
            <a:ext cx="368363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/>
              <a:t>1.</a:t>
            </a:r>
            <a:r>
              <a:rPr lang="zh-CN" altLang="zh-CN" sz="1600" dirty="0"/>
              <a:t>上一曲</a:t>
            </a:r>
            <a:r>
              <a:rPr lang="en-US" altLang="zh-CN" sz="1600" dirty="0"/>
              <a:t>/</a:t>
            </a:r>
            <a:r>
              <a:rPr lang="zh-CN" altLang="zh-CN" sz="1600" dirty="0"/>
              <a:t>下一曲</a:t>
            </a:r>
            <a:endParaRPr lang="zh-CN" altLang="zh-CN" sz="1600" dirty="0"/>
          </a:p>
          <a:p>
            <a:r>
              <a:rPr lang="en-US" altLang="zh-CN" sz="1600" dirty="0"/>
              <a:t>2.</a:t>
            </a:r>
            <a:r>
              <a:rPr lang="zh-CN" altLang="zh-CN" sz="1600" dirty="0"/>
              <a:t>顺序循环（初始化的播放次序）</a:t>
            </a:r>
            <a:endParaRPr lang="zh-CN" altLang="zh-CN" sz="1600" dirty="0"/>
          </a:p>
          <a:p>
            <a:r>
              <a:rPr lang="en-US" altLang="zh-CN" sz="1600" dirty="0"/>
              <a:t>3.</a:t>
            </a:r>
            <a:r>
              <a:rPr lang="zh-CN" altLang="zh-CN" sz="1600" dirty="0"/>
              <a:t>随机播放</a:t>
            </a:r>
            <a:endParaRPr lang="zh-CN" altLang="zh-CN" sz="1600" dirty="0"/>
          </a:p>
          <a:p>
            <a:r>
              <a:rPr lang="en-US" altLang="zh-CN" sz="1600" dirty="0"/>
              <a:t>4.</a:t>
            </a:r>
            <a:r>
              <a:rPr lang="zh-CN" altLang="zh-CN" sz="1600" dirty="0"/>
              <a:t>单曲循环</a:t>
            </a:r>
            <a:endParaRPr lang="zh-CN" altLang="zh-CN" sz="1600" dirty="0"/>
          </a:p>
          <a:p>
            <a:r>
              <a:rPr lang="en-US" altLang="zh-CN" sz="1600" dirty="0"/>
              <a:t>5.</a:t>
            </a:r>
            <a:r>
              <a:rPr lang="zh-CN" altLang="zh-CN" sz="1600" dirty="0"/>
              <a:t>播放</a:t>
            </a:r>
            <a:r>
              <a:rPr lang="en-US" altLang="zh-CN" sz="1600" dirty="0"/>
              <a:t>/</a:t>
            </a:r>
            <a:r>
              <a:rPr lang="zh-CN" altLang="zh-CN" sz="1600" dirty="0"/>
              <a:t>暂停</a:t>
            </a:r>
            <a:endParaRPr lang="zh-CN" altLang="zh-CN" sz="1600" dirty="0"/>
          </a:p>
          <a:p>
            <a:r>
              <a:rPr lang="en-US" altLang="zh-CN" sz="1600" dirty="0"/>
              <a:t>6.</a:t>
            </a:r>
            <a:r>
              <a:rPr lang="zh-CN" altLang="zh-CN" sz="1600" dirty="0"/>
              <a:t>当前播放进度</a:t>
            </a:r>
            <a:endParaRPr lang="zh-CN" altLang="zh-CN" sz="1600" dirty="0"/>
          </a:p>
          <a:p>
            <a:r>
              <a:rPr lang="en-US" altLang="zh-CN" sz="1600" dirty="0"/>
              <a:t>7.</a:t>
            </a:r>
            <a:r>
              <a:rPr lang="zh-CN" altLang="zh-CN" sz="1600" dirty="0"/>
              <a:t>歌曲总时长</a:t>
            </a:r>
            <a:endParaRPr lang="zh-CN" altLang="zh-CN" sz="1600" dirty="0"/>
          </a:p>
          <a:p>
            <a:r>
              <a:rPr lang="en-US" altLang="zh-CN" sz="1600" dirty="0"/>
              <a:t>8.</a:t>
            </a:r>
            <a:r>
              <a:rPr lang="zh-CN" altLang="zh-CN" sz="1600" dirty="0"/>
              <a:t>快进</a:t>
            </a:r>
            <a:r>
              <a:rPr lang="en-US" altLang="zh-CN" sz="1600" dirty="0"/>
              <a:t>/</a:t>
            </a:r>
            <a:r>
              <a:rPr lang="zh-CN" altLang="zh-CN" sz="1600" dirty="0"/>
              <a:t>快退（拖动进度条的效果）</a:t>
            </a:r>
            <a:endParaRPr lang="zh-CN" altLang="zh-CN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1"/>
          <p:cNvSpPr/>
          <p:nvPr/>
        </p:nvSpPr>
        <p:spPr>
          <a:xfrm rot="1745620">
            <a:off x="14889" y="2574222"/>
            <a:ext cx="90058" cy="90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8" name="Shape 118"/>
          <p:cNvSpPr/>
          <p:nvPr/>
        </p:nvSpPr>
        <p:spPr>
          <a:xfrm rot="1745620">
            <a:off x="728723" y="3985598"/>
            <a:ext cx="190152" cy="190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2" name="Shape 122"/>
          <p:cNvSpPr/>
          <p:nvPr/>
        </p:nvSpPr>
        <p:spPr>
          <a:xfrm rot="1745620">
            <a:off x="-12201" y="2547143"/>
            <a:ext cx="144233" cy="144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7" name="Shape 127"/>
          <p:cNvSpPr/>
          <p:nvPr/>
        </p:nvSpPr>
        <p:spPr>
          <a:xfrm rot="1745620" flipH="1">
            <a:off x="443272" y="1173943"/>
            <a:ext cx="1303130" cy="1888700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9" name="Shape 129"/>
          <p:cNvSpPr/>
          <p:nvPr/>
        </p:nvSpPr>
        <p:spPr>
          <a:xfrm rot="1745620" flipH="1" flipV="1">
            <a:off x="-223053" y="2886577"/>
            <a:ext cx="1303190" cy="858234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0" name="Shape 130"/>
          <p:cNvSpPr/>
          <p:nvPr/>
        </p:nvSpPr>
        <p:spPr>
          <a:xfrm rot="1745620">
            <a:off x="2099120" y="1557774"/>
            <a:ext cx="144233" cy="144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grpSp>
        <p:nvGrpSpPr>
          <p:cNvPr id="21" name="Group 133"/>
          <p:cNvGrpSpPr/>
          <p:nvPr/>
        </p:nvGrpSpPr>
        <p:grpSpPr>
          <a:xfrm rot="1745620">
            <a:off x="1296761" y="199064"/>
            <a:ext cx="144233" cy="144233"/>
            <a:chOff x="0" y="0"/>
            <a:chExt cx="385664" cy="385664"/>
          </a:xfrm>
        </p:grpSpPr>
        <p:sp>
          <p:nvSpPr>
            <p:cNvPr id="22" name="Shape 131"/>
            <p:cNvSpPr/>
            <p:nvPr/>
          </p:nvSpPr>
          <p:spPr>
            <a:xfrm>
              <a:off x="72430" y="72430"/>
              <a:ext cx="240805" cy="24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23" name="Shape 132"/>
            <p:cNvSpPr/>
            <p:nvPr/>
          </p:nvSpPr>
          <p:spPr>
            <a:xfrm>
              <a:off x="0" y="0"/>
              <a:ext cx="385664" cy="385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</p:grpSp>
      <p:sp>
        <p:nvSpPr>
          <p:cNvPr id="25" name="Shape 137"/>
          <p:cNvSpPr/>
          <p:nvPr/>
        </p:nvSpPr>
        <p:spPr>
          <a:xfrm rot="1745620">
            <a:off x="1581160" y="643090"/>
            <a:ext cx="80558" cy="80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7" name="Shape 139"/>
          <p:cNvSpPr/>
          <p:nvPr/>
        </p:nvSpPr>
        <p:spPr>
          <a:xfrm rot="1745620">
            <a:off x="2461438" y="3567460"/>
            <a:ext cx="80558" cy="80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8" name="Shape 140"/>
          <p:cNvSpPr/>
          <p:nvPr/>
        </p:nvSpPr>
        <p:spPr>
          <a:xfrm rot="1745620">
            <a:off x="1457458" y="3379042"/>
            <a:ext cx="80558" cy="80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9" name="Shape 141"/>
          <p:cNvSpPr/>
          <p:nvPr/>
        </p:nvSpPr>
        <p:spPr>
          <a:xfrm rot="1745620">
            <a:off x="165" y="4133886"/>
            <a:ext cx="90058" cy="90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0" name="Shape 142"/>
          <p:cNvSpPr/>
          <p:nvPr/>
        </p:nvSpPr>
        <p:spPr>
          <a:xfrm rot="1745620">
            <a:off x="307351" y="3127728"/>
            <a:ext cx="80558" cy="80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1" name="Shape 143"/>
          <p:cNvSpPr/>
          <p:nvPr/>
        </p:nvSpPr>
        <p:spPr>
          <a:xfrm rot="1745620">
            <a:off x="1981242" y="4159719"/>
            <a:ext cx="90058" cy="90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2" name="Shape 144"/>
          <p:cNvSpPr/>
          <p:nvPr/>
        </p:nvSpPr>
        <p:spPr>
          <a:xfrm rot="1745620">
            <a:off x="3394254" y="2831610"/>
            <a:ext cx="90058" cy="90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3" name="Shape 145"/>
          <p:cNvSpPr/>
          <p:nvPr/>
        </p:nvSpPr>
        <p:spPr>
          <a:xfrm rot="1745620">
            <a:off x="3320544" y="3754863"/>
            <a:ext cx="90058" cy="90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4" name="Shape 146"/>
          <p:cNvSpPr/>
          <p:nvPr/>
        </p:nvSpPr>
        <p:spPr>
          <a:xfrm rot="1745620" flipH="1">
            <a:off x="847366" y="3898824"/>
            <a:ext cx="1163300" cy="48950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5" name="Shape 147"/>
          <p:cNvSpPr/>
          <p:nvPr/>
        </p:nvSpPr>
        <p:spPr>
          <a:xfrm rot="1745620" flipH="1">
            <a:off x="1054993" y="3321589"/>
            <a:ext cx="244256" cy="82132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6" name="Shape 148"/>
          <p:cNvSpPr/>
          <p:nvPr/>
        </p:nvSpPr>
        <p:spPr>
          <a:xfrm rot="1745620" flipH="1">
            <a:off x="1250703" y="2344091"/>
            <a:ext cx="1698192" cy="231277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7" name="Shape 149"/>
          <p:cNvSpPr/>
          <p:nvPr/>
        </p:nvSpPr>
        <p:spPr>
          <a:xfrm rot="1745620" flipH="1">
            <a:off x="1100299" y="3246916"/>
            <a:ext cx="1188914" cy="1188914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8" name="Shape 150"/>
          <p:cNvSpPr/>
          <p:nvPr/>
        </p:nvSpPr>
        <p:spPr>
          <a:xfrm rot="1745620" flipH="1">
            <a:off x="1035196" y="3177543"/>
            <a:ext cx="2141390" cy="1532296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9" name="Shape 151"/>
          <p:cNvSpPr/>
          <p:nvPr/>
        </p:nvSpPr>
        <p:spPr>
          <a:xfrm rot="1745620">
            <a:off x="689665" y="2071845"/>
            <a:ext cx="629876" cy="1948066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40" name="Shape 152"/>
          <p:cNvSpPr/>
          <p:nvPr/>
        </p:nvSpPr>
        <p:spPr>
          <a:xfrm rot="1745620">
            <a:off x="1160915" y="2025048"/>
            <a:ext cx="90057" cy="90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41" name="Shape 153"/>
          <p:cNvSpPr/>
          <p:nvPr/>
        </p:nvSpPr>
        <p:spPr>
          <a:xfrm rot="1745620" flipV="1">
            <a:off x="97405" y="3881918"/>
            <a:ext cx="681392" cy="50677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42" name="Shape 154"/>
          <p:cNvSpPr/>
          <p:nvPr/>
        </p:nvSpPr>
        <p:spPr>
          <a:xfrm rot="1745620">
            <a:off x="1505738" y="1489867"/>
            <a:ext cx="1" cy="2801624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43" name="Shape 155"/>
          <p:cNvSpPr/>
          <p:nvPr/>
        </p:nvSpPr>
        <p:spPr>
          <a:xfrm rot="1745620">
            <a:off x="360232" y="3268699"/>
            <a:ext cx="121403" cy="121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44" name="Shape 156"/>
          <p:cNvSpPr/>
          <p:nvPr/>
        </p:nvSpPr>
        <p:spPr>
          <a:xfrm rot="1745620">
            <a:off x="428290" y="3402145"/>
            <a:ext cx="144233" cy="144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45" name="Shape 157"/>
          <p:cNvSpPr/>
          <p:nvPr/>
        </p:nvSpPr>
        <p:spPr>
          <a:xfrm rot="1745620">
            <a:off x="2107585" y="5049742"/>
            <a:ext cx="80558" cy="80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46" name="Shape 158"/>
          <p:cNvSpPr/>
          <p:nvPr/>
        </p:nvSpPr>
        <p:spPr>
          <a:xfrm rot="1745620">
            <a:off x="1811271" y="4263079"/>
            <a:ext cx="552790" cy="715412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47" name="Shape 159"/>
          <p:cNvSpPr/>
          <p:nvPr/>
        </p:nvSpPr>
        <p:spPr>
          <a:xfrm rot="1745620" flipV="1">
            <a:off x="2559443" y="3574978"/>
            <a:ext cx="425423" cy="1728494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48" name="Shape 160"/>
          <p:cNvSpPr/>
          <p:nvPr/>
        </p:nvSpPr>
        <p:spPr>
          <a:xfrm rot="1745620" flipV="1">
            <a:off x="-20320" y="3229610"/>
            <a:ext cx="438785" cy="145415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51" name="Shape 165"/>
          <p:cNvSpPr/>
          <p:nvPr/>
        </p:nvSpPr>
        <p:spPr>
          <a:xfrm rot="1745620">
            <a:off x="1117902" y="618368"/>
            <a:ext cx="1367380" cy="753149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52" name="Shape 166"/>
          <p:cNvSpPr/>
          <p:nvPr/>
        </p:nvSpPr>
        <p:spPr>
          <a:xfrm rot="1745620" flipH="1">
            <a:off x="645911" y="456616"/>
            <a:ext cx="413769" cy="2365835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53" name="Shape 167"/>
          <p:cNvSpPr/>
          <p:nvPr/>
        </p:nvSpPr>
        <p:spPr>
          <a:xfrm rot="1745620">
            <a:off x="1476057" y="501524"/>
            <a:ext cx="121403" cy="121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54" name="Shape 168"/>
          <p:cNvSpPr/>
          <p:nvPr/>
        </p:nvSpPr>
        <p:spPr>
          <a:xfrm rot="1745620">
            <a:off x="794133" y="4513795"/>
            <a:ext cx="35759" cy="35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55" name="Shape 169"/>
          <p:cNvSpPr/>
          <p:nvPr/>
        </p:nvSpPr>
        <p:spPr>
          <a:xfrm rot="1745620">
            <a:off x="1167582" y="4743344"/>
            <a:ext cx="35759" cy="35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56" name="Shape 170"/>
          <p:cNvSpPr/>
          <p:nvPr/>
        </p:nvSpPr>
        <p:spPr>
          <a:xfrm rot="1745620">
            <a:off x="713371" y="4188953"/>
            <a:ext cx="186185" cy="298277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57" name="Shape 171"/>
          <p:cNvSpPr/>
          <p:nvPr/>
        </p:nvSpPr>
        <p:spPr>
          <a:xfrm rot="1745620">
            <a:off x="713099" y="4270922"/>
            <a:ext cx="608925" cy="380309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58" name="Shape 172"/>
          <p:cNvSpPr/>
          <p:nvPr/>
        </p:nvSpPr>
        <p:spPr>
          <a:xfrm rot="1745620">
            <a:off x="1917086" y="2005119"/>
            <a:ext cx="102405" cy="10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59" name="Shape 173"/>
          <p:cNvSpPr/>
          <p:nvPr/>
        </p:nvSpPr>
        <p:spPr>
          <a:xfrm rot="1745620">
            <a:off x="1849122" y="2171428"/>
            <a:ext cx="77958" cy="77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60" name="Shape 174"/>
          <p:cNvSpPr/>
          <p:nvPr/>
        </p:nvSpPr>
        <p:spPr>
          <a:xfrm rot="1745620">
            <a:off x="1770020" y="2274452"/>
            <a:ext cx="102405" cy="10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61" name="Shape 175"/>
          <p:cNvSpPr/>
          <p:nvPr/>
        </p:nvSpPr>
        <p:spPr>
          <a:xfrm rot="1745620">
            <a:off x="1697906" y="2438451"/>
            <a:ext cx="77958" cy="77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62" name="Shape 130"/>
          <p:cNvSpPr/>
          <p:nvPr/>
        </p:nvSpPr>
        <p:spPr>
          <a:xfrm rot="14857809">
            <a:off x="1263091" y="156532"/>
            <a:ext cx="233262" cy="233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grpSp>
        <p:nvGrpSpPr>
          <p:cNvPr id="63" name="Group 133"/>
          <p:cNvGrpSpPr/>
          <p:nvPr/>
        </p:nvGrpSpPr>
        <p:grpSpPr>
          <a:xfrm rot="14857809">
            <a:off x="937838" y="2698051"/>
            <a:ext cx="233263" cy="233263"/>
            <a:chOff x="0" y="0"/>
            <a:chExt cx="385664" cy="385664"/>
          </a:xfrm>
        </p:grpSpPr>
        <p:sp>
          <p:nvSpPr>
            <p:cNvPr id="64" name="Shape 131"/>
            <p:cNvSpPr/>
            <p:nvPr/>
          </p:nvSpPr>
          <p:spPr>
            <a:xfrm>
              <a:off x="72429" y="72429"/>
              <a:ext cx="240805" cy="24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  <p:sp>
          <p:nvSpPr>
            <p:cNvPr id="65" name="Shape 132"/>
            <p:cNvSpPr/>
            <p:nvPr/>
          </p:nvSpPr>
          <p:spPr>
            <a:xfrm>
              <a:off x="0" y="0"/>
              <a:ext cx="385664" cy="385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09245">
                <a:defRPr sz="32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 sz="1200" kern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endParaRPr>
            </a:p>
          </p:txBody>
        </p:sp>
      </p:grpSp>
      <p:sp>
        <p:nvSpPr>
          <p:cNvPr id="67" name="Shape 136"/>
          <p:cNvSpPr/>
          <p:nvPr/>
        </p:nvSpPr>
        <p:spPr>
          <a:xfrm rot="14857809">
            <a:off x="272210" y="1681151"/>
            <a:ext cx="145647" cy="1456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68" name="Shape 137"/>
          <p:cNvSpPr/>
          <p:nvPr/>
        </p:nvSpPr>
        <p:spPr>
          <a:xfrm rot="14857809">
            <a:off x="1041650" y="2447246"/>
            <a:ext cx="130284" cy="130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69" name="Shape 163"/>
          <p:cNvSpPr/>
          <p:nvPr/>
        </p:nvSpPr>
        <p:spPr>
          <a:xfrm rot="14857809">
            <a:off x="403649" y="249165"/>
            <a:ext cx="946515" cy="1469825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72" name="Shape 167"/>
          <p:cNvSpPr/>
          <p:nvPr/>
        </p:nvSpPr>
        <p:spPr>
          <a:xfrm rot="14857809">
            <a:off x="1066575" y="2239332"/>
            <a:ext cx="196342" cy="196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algn="ctr" defTabSz="309245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2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3" name="文本框 2" descr="页面标题"/>
          <p:cNvSpPr txBox="1"/>
          <p:nvPr/>
        </p:nvSpPr>
        <p:spPr>
          <a:xfrm>
            <a:off x="6978015" y="382270"/>
            <a:ext cx="1818640" cy="359410"/>
          </a:xfrm>
          <a:prstGeom prst="rect">
            <a:avLst/>
          </a:prstGeom>
          <a:noFill/>
        </p:spPr>
        <p:txBody>
          <a:bodyPr vert="horz" wrap="square" lIns="68571" tIns="34289" rIns="68571" bIns="34289" rtlCol="0">
            <a:spAutoFit/>
          </a:bodyPr>
          <a:p>
            <a:pPr rtl="0"/>
            <a:r>
              <a:rPr lang="zh-CN" altLang="en-US" sz="1900" b="1" spc="48" dirty="0">
                <a:solidFill>
                  <a:prstClr val="black"/>
                </a:solidFill>
                <a:sym typeface="Arial" panose="020B0604020202020204" pitchFamily="34" charset="0"/>
              </a:rPr>
              <a:t>各功能模块图</a:t>
            </a:r>
            <a:endParaRPr lang="zh-CN" altLang="en-US" sz="1900" b="1" spc="48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4235" y="1125220"/>
            <a:ext cx="5392420" cy="33788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ags/tag2.xml><?xml version="1.0" encoding="utf-8"?>
<p:tagLst xmlns:p="http://schemas.openxmlformats.org/presentationml/2006/main">
  <p:tag name="KSO_WM_TEMPLATE_CATEGORY" val="diagram"/>
  <p:tag name="KSO_WM_TEMPLATE_INDEX" val="20185796"/>
  <p:tag name="KSO_WM_TAG_VERSION" val="1.0"/>
  <p:tag name="KSO_WM_UNIT_TYPE" val="d"/>
  <p:tag name="KSO_WM_UNIT_INDEX" val="2"/>
  <p:tag name="KSO_WM_UNIT_ID" val="diagram20185796_1*d*2"/>
  <p:tag name="KSO_WM_UNIT_LAYERLEVEL" val="1"/>
  <p:tag name="KSO_WM_UNIT_VALUE" val="1343*812"/>
  <p:tag name="KSO_WM_UNIT_HIGHLIGHT" val="0"/>
  <p:tag name="KSO_WM_UNIT_COMPATIBLE" val="0"/>
  <p:tag name="KSO_WM_UNIT_CLEAR" val="0"/>
  <p:tag name="KSO_WM_BEAUTIFY_FLAG" val="#wm#"/>
  <p:tag name="KSO_WM_UNIT_ADJUSTLAYOUT_ID" val="6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5796_1*i*3"/>
  <p:tag name="KSO_WM_TEMPLATE_CATEGORY" val="diagram"/>
  <p:tag name="KSO_WM_TEMPLATE_INDEX" val="20185796"/>
  <p:tag name="KSO_WM_UNIT_INDEX" val="3"/>
  <p:tag name="KSO_WM_UNIT_ADJUSTLAYOUT_ID" val="14"/>
</p:tagLst>
</file>

<file path=ppt/tags/tag4.xml><?xml version="1.0" encoding="utf-8"?>
<p:tagLst xmlns:p="http://schemas.openxmlformats.org/presentationml/2006/main">
  <p:tag name="KSO_WM_TEMPLATE_CATEGORY" val="diagram"/>
  <p:tag name="KSO_WM_TEMPLATE_INDEX" val="20185796"/>
  <p:tag name="KSO_WM_TAG_VERSION" val="1.0"/>
  <p:tag name="KSO_WM_SLIDE_ID" val="diagram20185796_1"/>
  <p:tag name="KSO_WM_SLIDE_INDEX" val="1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65*0"/>
  <p:tag name="KSO_WM_SLIDE_SIZE" val="826*540"/>
  <p:tag name="KSO_WM_SLIDE_SUBTYPE" val="picTxt"/>
  <p:tag name="KSO_WM_SLIDE_CONSTRAINT" val="%7b%22slideConstraint%22%3a%7b%22seriesAreas%22%3a%5b%5d%2c%22singleAreas%22%3a%5b%7b%22shapes%22%3a%5b5%5d%2c%22serialConstraintIndex%22%3a-1%2c%22constraintT%22%3a%7b%22minValue%22%3a-0.999999762%2c%22maxValue%22%3a-0.999999762%7d%2c%22constraintW%22%3a%7b%22minValue%22%3a4604.99951%2c%22maxValue%22%3a4604.99951%7d%2c%22constraintH%22%3a%7b%22minValue%22%3a7619.998%2c%22maxValue%22%3a7619.998%7d%7d%2c%7b%22shapes%22%3a%5b6%5d%2c%22serialConstraintIndex%22%3a-1%2c%22constraintB%22%3a%7b%22minValue%22%3a10814.3633%2c%22maxValue%22%3a10814.3633%7d%2c%22constraintW%22%3a%7b%22minValue%22%3a4604.99951%2c%22maxValue%22%3a4604.99951%7d%2c%22constraintH%22%3a%7b%22minValue%22%3a7619.998%2c%22maxValue%22%3a7619.998%7d%7d%2c%7b%22shapes%22%3a%5b7%5d%2c%22serialConstraintIndex%22%3a-1%2c%22constraintY%22%3a%7b%22minValue%22%3a9600.001%2c%22maxValue%22%3a9600.001%7d%2c%22constraintW%22%3a%7b%22minValue%22%3a5362.36133%2c%22maxValue%22%3a6441.11963%7d%7d%2c%7b%22shapes%22%3a%5b3%5d%2c%22serialConstraintIndex%22%3a-1%2c%22constraintT%22%3a%7b%22minValue%22%3a555.660034%2c%22maxValue%22%3a555.660034%2c%22paramRelativePosType%22%3a8.0%2c%22paramRelativeValueType%22%3a0%2c%22shapes%22%3a%5b7%5d%7d%2c%22constraintY%22%3a%7b%22minValue%22%3a9657.354%2c%22maxValue%22%3a9657.354%7d%2c%22constraintW%22%3a%7b%22minValue%22%3a4438.813%2c%22maxValue%22%3a6441.11963%7d%7d%2c%7b%22shapes%22%3a%5b10%5d%2c%22serialConstraintIndex%22%3a-1%2c%22constraintT%22%3a%7b%22minValue%22%3a0.0%2c%22maxValue%22%3a0.0%2c%22paramRelativePosType%22%3a4.0%2c%22paramRelativeValueType%22%3a0%2c%22shapes%22%3a%5b7%5d%7d%7d%2c%7b%22shapes%22%3a%5b14%5d%2c%22serialConstraintIndex%22%3a-1%2c%22constraintB%22%3a%7b%22minValue%22%3a0.0%2c%22maxValue%22%3a0.0%2c%22paramRelativePosType%22%3a8.0%2c%22paramRelativeValueType%22%3a0%2c%22shapes%22%3a%5b7%5d%7d%7d%2c%7b%22shapes%22%3a%5b3%2c7%2c14%2c10%5d%2c%22serialConstraintIndex%22%3a-1%2c%22constraintX%22%3a%7b%22minValue%22%3a5754.34668%2c%22maxValue%22%3a5754.34668%7d%7d%5d%7d%7d"/>
</p:tagLst>
</file>

<file path=ppt/tags/tag5.xml><?xml version="1.0" encoding="utf-8"?>
<p:tagLst xmlns:p="http://schemas.openxmlformats.org/presentationml/2006/main">
  <p:tag name="KSO_WM_TEMPLATE_CATEGORY" val="diagram"/>
  <p:tag name="KSO_WM_TEMPLATE_INDEX" val="20185796"/>
  <p:tag name="KSO_WM_TAG_VERSION" val="1.0"/>
  <p:tag name="KSO_WM_SLIDE_ID" val="diagram20189622_1"/>
  <p:tag name="KSO_WM_SLIDE_INDEX" val="1"/>
  <p:tag name="KSO_WM_SLIDE_ITEM_CNT" val="2"/>
  <p:tag name="KSO_WM_SLIDE_LAYOUT" val="a_f_d"/>
  <p:tag name="KSO_WM_SLIDE_LAYOUT_CNT" val="1_1_1"/>
  <p:tag name="KSO_WM_SLIDE_TYPE" val="text"/>
  <p:tag name="KSO_WM_SLIDE_SUBTYPE" val="picTxt"/>
  <p:tag name="KSO_WM_BEAUTIFY_FLAG" val="#wm#"/>
  <p:tag name="KSO_WM_SLIDE_POSITION" val="64*77"/>
  <p:tag name="KSO_WM_SLIDE_SIZE" val="852*387"/>
</p:tagLst>
</file>

<file path=ppt/theme/theme1.xml><?xml version="1.0" encoding="utf-8"?>
<a:theme xmlns:a="http://schemas.openxmlformats.org/drawingml/2006/main" name="8_Office 主题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iti 字体规范">
      <a:majorFont>
        <a:latin typeface="Segoe UI Black"/>
        <a:ea typeface="微软雅黑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_Gradient">
  <a:themeElements>
    <a:clrScheme name="单色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2049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/>
          <a:miter lim="400000"/>
        </a:ln>
      </a:spPr>
      <a:bodyPr lIns="0" tIns="0" rIns="0" bIns="0" anchor="ctr"/>
      <a:lstStyle>
        <a:defPPr>
          <a:defRPr sz="3200"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</a:defRPr>
        </a:defPPr>
      </a:lst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">
  <a:themeElements>
    <a:clrScheme name="单色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2049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/>
          <a:miter lim="400000"/>
        </a:ln>
      </a:spPr>
      <a:bodyPr lIns="0" tIns="0" rIns="0" bIns="0" anchor="ctr"/>
      <a:lstStyle>
        <a:defPPr>
          <a:defRPr sz="3200"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</a:defRPr>
        </a:defPPr>
      </a:lst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Gradient">
  <a:themeElements>
    <a:clrScheme name="单色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2049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/>
          <a:miter lim="400000"/>
        </a:ln>
      </a:spPr>
      <a:bodyPr lIns="0" tIns="0" rIns="0" bIns="0" anchor="ctr"/>
      <a:lstStyle>
        <a:defPPr>
          <a:defRPr sz="3200"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</a:defRPr>
        </a:defPPr>
      </a:lst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Gradient">
  <a:themeElements>
    <a:clrScheme name="单色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2049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/>
          <a:miter lim="400000"/>
        </a:ln>
      </a:spPr>
      <a:bodyPr lIns="0" tIns="0" rIns="0" bIns="0" anchor="ctr"/>
      <a:lstStyle>
        <a:defPPr>
          <a:defRPr sz="3200"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</a:defRPr>
        </a:defPPr>
      </a:lst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Gradient">
  <a:themeElements>
    <a:clrScheme name="单色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2049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/>
          <a:miter lim="400000"/>
        </a:ln>
      </a:spPr>
      <a:bodyPr lIns="0" tIns="0" rIns="0" bIns="0" anchor="ctr"/>
      <a:lstStyle>
        <a:defPPr>
          <a:defRPr sz="3200"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</a:defRPr>
        </a:defPPr>
      </a:lst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yjie3c3z">
      <a:majorFont>
        <a:latin typeface="Segoe UI"/>
        <a:ea typeface="Microsoft YaHei"/>
        <a:cs typeface=""/>
      </a:majorFont>
      <a:minorFont>
        <a:latin typeface="Segoe UI"/>
        <a:ea typeface="Microsoft YaHei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8455" dir="5400000" rotWithShape="0">
              <a:srgbClr val="000000"/>
            </a:outerShdw>
          </a:effectLst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</a:schemeClr>
        </a:solidFill>
        <a:ln w="12700" cap="flat">
          <a:noFill/>
          <a:miter lim="400000"/>
        </a:ln>
        <a:effectLst>
          <a:outerShdw blurRad="190500" dist="8455" dir="5400000" rotWithShape="0">
            <a:srgbClr val="000000"/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64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antinghei SC Extralight"/>
            <a:ea typeface="Lantinghei SC Extralight"/>
            <a:cs typeface="Lantinghei SC Extralight"/>
            <a:sym typeface="Lantinghei SC Extra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WPS 演示</Application>
  <PresentationFormat>全屏显示(16:9)</PresentationFormat>
  <Paragraphs>95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6</vt:i4>
      </vt:variant>
    </vt:vector>
  </HeadingPairs>
  <TitlesOfParts>
    <vt:vector size="34" baseType="lpstr">
      <vt:lpstr>Arial</vt:lpstr>
      <vt:lpstr>宋体</vt:lpstr>
      <vt:lpstr>Wingdings</vt:lpstr>
      <vt:lpstr>Helvetica Light</vt:lpstr>
      <vt:lpstr>Lantinghei SC Extralight</vt:lpstr>
      <vt:lpstr>微软雅黑 Light</vt:lpstr>
      <vt:lpstr>方正兰亭细黑_GBK_M</vt:lpstr>
      <vt:lpstr>微软雅黑</vt:lpstr>
      <vt:lpstr>等线 Light</vt:lpstr>
      <vt:lpstr>等线</vt:lpstr>
      <vt:lpstr>Calibri</vt:lpstr>
      <vt:lpstr>Arial Unicode MS</vt:lpstr>
      <vt:lpstr>Segoe Print</vt:lpstr>
      <vt:lpstr>黑体</vt:lpstr>
      <vt:lpstr>PMingLiU</vt:lpstr>
      <vt:lpstr>Segoe UI</vt:lpstr>
      <vt:lpstr>Calibri Light</vt:lpstr>
      <vt:lpstr>PMingLiU</vt:lpstr>
      <vt:lpstr>8_Office 主题</vt:lpstr>
      <vt:lpstr>Gradient</vt:lpstr>
      <vt:lpstr>1_Gradient</vt:lpstr>
      <vt:lpstr>2_Gradient</vt:lpstr>
      <vt:lpstr>3_Gradient</vt:lpstr>
      <vt:lpstr>Office Theme</vt:lpstr>
      <vt:lpstr>1_Office Theme</vt:lpstr>
      <vt:lpstr>2_Office Theme</vt:lpstr>
      <vt:lpstr>1_White</vt:lpstr>
      <vt:lpstr>4_Gradient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不『二晴』天</cp:lastModifiedBy>
  <cp:revision>14</cp:revision>
  <dcterms:created xsi:type="dcterms:W3CDTF">2018-11-13T11:23:00Z</dcterms:created>
  <dcterms:modified xsi:type="dcterms:W3CDTF">2018-12-25T17:32:13Z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