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e3ac688fe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e3ac688fe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3ac688fe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e3ac688fe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f0d6361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f0d6361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f0d63617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f0d63617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d29e67c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d29e67c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d29e67cf7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d29e67cf7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d29e67cf7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d29e67cf7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R1: Homepage, R2: </a:t>
            </a:r>
            <a:r>
              <a:rPr lang="en"/>
              <a:t>Contributor</a:t>
            </a:r>
            <a:r>
              <a:rPr lang="en"/>
              <a:t> page display, R3: Help/Tutorial Page, R4: About Page Display, R5: Admin Page, R6: Contact Us Page            Gavin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A1: Homepage Functionality, A2: Map Functionality, A3: Site </a:t>
            </a:r>
            <a:r>
              <a:rPr lang="en"/>
              <a:t>Features</a:t>
            </a:r>
            <a:r>
              <a:rPr lang="en"/>
              <a:t>, A4: Admin Functions, A5: </a:t>
            </a:r>
            <a:r>
              <a:rPr lang="en"/>
              <a:t>Account</a:t>
            </a:r>
            <a:r>
              <a:rPr lang="en"/>
              <a:t> Creation/Deletion, A6: Filtering Capabilities, A7: UI/UX, A8: Page Display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d29e67cf7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d29e67cf7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Gavin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d29e67cf7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d29e67cf7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d29e67cf7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d29e67cf7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d29e67c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d29e67c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c906e5c6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c906e5c6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23-24 Final Demo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COSC 402-01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and Map Functionality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156625" y="1224575"/>
            <a:ext cx="28731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Map Widgets</a:t>
            </a:r>
            <a:endParaRPr b="1" sz="2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 widgets display the location of posts on the map.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Clicking on a widget will take the user to that post’s 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Post page has slideshow of all content, including the maps instance with the post location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6198600" y="1161050"/>
            <a:ext cx="28731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Create a Post</a:t>
            </a:r>
            <a:endParaRPr b="1" sz="2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 the Contributors tab, users can create a post.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the user is a trusted user, the post will be immediately posted, else, the post will go into a pending phase.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029725" y="1161050"/>
            <a:ext cx="2873100" cy="3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Search Posts</a:t>
            </a:r>
            <a:endParaRPr b="1" sz="2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 the map page, users can search for posts by name and by tags.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results are displayed as widgets on the map.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Admin/Moderation Capabilities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admin tab was added that allows approved users to perform a number of moderation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Approving/denying posts made by normal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Viewing contact requests made through the help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Viewing reports made against users and posts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Manage a post's visibility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Add/remove tags to the tagging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Edit a user's displayed account information and change their permission level (admin only)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 Deployment/SysOps</a:t>
            </a:r>
            <a:endParaRPr sz="1533" u="sng"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235500" y="1152475"/>
            <a:ext cx="8520600" cy="3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865"/>
              <a:t>Deployment</a:t>
            </a:r>
            <a:endParaRPr b="1" sz="1865"/>
          </a:p>
          <a:p>
            <a:pPr indent="-34702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65"/>
              <a:buChar char="●"/>
            </a:pPr>
            <a:r>
              <a:rPr lang="en" sz="1865"/>
              <a:t>Deprecated all old package management code used for Microsoft Azure in favor of using Google Cloud</a:t>
            </a:r>
            <a:endParaRPr sz="18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865"/>
              <a:t>Google Cloud App Engine</a:t>
            </a:r>
            <a:endParaRPr b="1" sz="1865"/>
          </a:p>
          <a:p>
            <a:pPr indent="-34702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65"/>
              <a:buChar char="●"/>
            </a:pPr>
            <a:r>
              <a:rPr lang="en" sz="1865"/>
              <a:t>Set up Google Cloud App Engine to host our website live using the Google Cloud Shell</a:t>
            </a:r>
            <a:endParaRPr sz="1865"/>
          </a:p>
          <a:p>
            <a:pPr indent="-3235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5"/>
              <a:buChar char="○"/>
            </a:pPr>
            <a:r>
              <a:rPr lang="en" sz="1495"/>
              <a:t>Automatic Github Deployment was lost in this process, automating cloud deployment is more difficult than our previous method with Azure</a:t>
            </a:r>
            <a:endParaRPr sz="18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865"/>
              <a:t>API Key Management</a:t>
            </a:r>
            <a:endParaRPr b="1" sz="1865"/>
          </a:p>
          <a:p>
            <a:pPr indent="-3470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Char char="●"/>
            </a:pPr>
            <a:r>
              <a:rPr lang="en" sz="1865"/>
              <a:t>Migrated API keys and Google Cloud utilities from personal accounts to the SMCM Project Manager account</a:t>
            </a:r>
            <a:endParaRPr sz="14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b="1" sz="186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r>
              <a:rPr lang="en"/>
              <a:t> Concerns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257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API MANAGEMENT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API keys to .ENV file to be passed as </a:t>
            </a:r>
            <a:r>
              <a:rPr lang="en"/>
              <a:t>environment</a:t>
            </a:r>
            <a:r>
              <a:rPr lang="en"/>
              <a:t> variable and not hardcode.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282600" y="1152475"/>
            <a:ext cx="257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PASSWORD HASHING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 salt and hashed password system for user accounts, and store in a hashed folder.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19536" l="33992" r="12434" t="15667"/>
          <a:stretch/>
        </p:blipFill>
        <p:spPr>
          <a:xfrm>
            <a:off x="6106402" y="1333838"/>
            <a:ext cx="2925998" cy="247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Quality Assurance</a:t>
            </a:r>
            <a:endParaRPr sz="750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97334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603950" y="192188"/>
            <a:ext cx="3973500" cy="10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572000" y="1216921"/>
            <a:ext cx="4037400" cy="3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Creation of the Qr Code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6286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-"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Static QR code generated through a third party website.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1" marL="6286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Placeholder until the url and website is completed.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Visual 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Hierarchy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6286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-"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need of a visual 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hierarchy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was important.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6286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-"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Many flier-creating websites required payment to use certain functions that would make the flyer visually appealing; however, Canva has enough free tools that we were able to create a visually appealing flier without spending any money.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4666500" y="517273"/>
            <a:ext cx="3848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Traceability Matrix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017725"/>
            <a:ext cx="8457300" cy="3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We created a Traceability Matrix that allows for a easy look to see what aspects of the website are necessary to create before certain functionalities are able to be employed. Below is a part of it where A1-A8 represent aspects of the website and R1-R6 are requirements outlined in the SRS.</a:t>
            </a:r>
            <a:endParaRPr sz="2100"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2034" l="514" r="504" t="1542"/>
          <a:stretch/>
        </p:blipFill>
        <p:spPr>
          <a:xfrm>
            <a:off x="1370863" y="3162675"/>
            <a:ext cx="6338976" cy="19250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Manual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100"/>
              <a:t>We begun working on the User manual which once completed next semester will be deployed with the website.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5194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100"/>
              <a:t>The User manual will be useful for both admins to outline their respective roles and functionalities that are available to them.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5194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100"/>
              <a:t>The user manual will also be vital for people who will be maintaining the website in outlining how the processes needed to keep the site running.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9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As work on the website progressed throughout the semester we completed tests of the website’s functionalities in accordance to the testing procedures outlined in the STP </a:t>
            </a:r>
            <a:endParaRPr sz="21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91" name="Google Shape;91;p18"/>
          <p:cNvSpPr txBox="1"/>
          <p:nvPr/>
        </p:nvSpPr>
        <p:spPr>
          <a:xfrm>
            <a:off x="717800" y="4384550"/>
            <a:ext cx="7680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Screenshot of the STP including a few testing procedures which are highlighted green if passed 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0" l="0" r="0" t="1565"/>
          <a:stretch/>
        </p:blipFill>
        <p:spPr>
          <a:xfrm>
            <a:off x="202700" y="2394225"/>
            <a:ext cx="8711098" cy="19097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Adaptations to Previous Documents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3914700" cy="3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SRS Document:</a:t>
            </a:r>
            <a:endParaRPr sz="1400"/>
          </a:p>
          <a:p>
            <a:pPr indent="-329685" lvl="0" marL="457200" rtl="0" algn="l">
              <a:spcBef>
                <a:spcPts val="1200"/>
              </a:spcBef>
              <a:spcAft>
                <a:spcPts val="0"/>
              </a:spcAft>
              <a:buSzPts val="1592"/>
              <a:buChar char="-"/>
            </a:pPr>
            <a:r>
              <a:rPr lang="en" sz="1591"/>
              <a:t>Added an editing option for all </a:t>
            </a:r>
            <a:r>
              <a:rPr lang="en" sz="1591"/>
              <a:t>accounts</a:t>
            </a:r>
            <a:r>
              <a:rPr lang="en" sz="1591"/>
              <a:t> within the admin page.</a:t>
            </a:r>
            <a:endParaRPr sz="1591"/>
          </a:p>
          <a:p>
            <a:pPr indent="-329685" lvl="0" marL="457200" rtl="0" algn="l">
              <a:spcBef>
                <a:spcPts val="0"/>
              </a:spcBef>
              <a:spcAft>
                <a:spcPts val="0"/>
              </a:spcAft>
              <a:buSzPts val="1592"/>
              <a:buChar char="-"/>
            </a:pPr>
            <a:r>
              <a:rPr lang="en" sz="1591"/>
              <a:t>Included a functionality to open up a specific upload by clicking the “View more” at the bottom of the descriptive box which will open a new page that will list that upload within the others within the same area or same pin.</a:t>
            </a:r>
            <a:endParaRPr sz="1591"/>
          </a:p>
          <a:p>
            <a:pPr indent="-329685" lvl="0" marL="457200" rtl="0" algn="l">
              <a:spcBef>
                <a:spcPts val="0"/>
              </a:spcBef>
              <a:spcAft>
                <a:spcPts val="0"/>
              </a:spcAft>
              <a:buSzPts val="1592"/>
              <a:buChar char="-"/>
            </a:pPr>
            <a:r>
              <a:rPr lang="en" sz="1591"/>
              <a:t>Adding a functionality to the requirement “2.1.5.8 Add a filter” section.</a:t>
            </a:r>
            <a:endParaRPr sz="159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91"/>
          </a:p>
        </p:txBody>
      </p:sp>
      <p:sp>
        <p:nvSpPr>
          <p:cNvPr id="99" name="Google Shape;99;p19"/>
          <p:cNvSpPr txBox="1"/>
          <p:nvPr/>
        </p:nvSpPr>
        <p:spPr>
          <a:xfrm>
            <a:off x="4367100" y="1152475"/>
            <a:ext cx="4465200" cy="3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STP Document:</a:t>
            </a:r>
            <a:endParaRPr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roxima Nova"/>
              <a:buChar char="-"/>
            </a:pPr>
            <a:r>
              <a:rPr lang="en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Standardized STP codes.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roxima Nova"/>
              <a:buChar char="-"/>
            </a:pPr>
            <a:r>
              <a:rPr lang="en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All </a:t>
            </a:r>
            <a:r>
              <a:rPr lang="en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tests written in relation to the STP code.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roxima Nova"/>
              <a:buChar char="-"/>
            </a:pPr>
            <a:r>
              <a:rPr lang="en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Created a new table to show more easily show the amount of tests completed.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747" y="2687800"/>
            <a:ext cx="2012250" cy="21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Research &amp; Development</a:t>
            </a:r>
            <a:endParaRPr sz="7500"/>
          </a:p>
        </p:txBody>
      </p:sp>
      <p:sp>
        <p:nvSpPr>
          <p:cNvPr id="106" name="Google Shape;106;p20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Styling Changes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190425" y="1017725"/>
            <a:ext cx="2873100" cy="3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Map Page</a:t>
            </a:r>
            <a:endParaRPr b="1" sz="22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Cleaned up the design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Most of the page is taken up by the map, while the search form takes up the right side of the screen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35450" y="1086675"/>
            <a:ext cx="2873100" cy="17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About Us</a:t>
            </a:r>
            <a:endParaRPr b="1" sz="2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Completely overhauled the design of the page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6080475" y="1224350"/>
            <a:ext cx="2873100" cy="16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Contact Us</a:t>
            </a:r>
            <a:endParaRPr b="1" sz="2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Moved the contact us form under the Help/FAQ page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35450" y="2731050"/>
            <a:ext cx="5700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Overall</a:t>
            </a:r>
            <a:endParaRPr b="1" sz="2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Standardized the styling over the entire website to ensure each button looks similar, all text is in the same font, and all colors are standardized.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