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024b897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024b897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24b8972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24b8972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024b897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024b897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024b897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024b897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24b897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24b897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24b8972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24b8972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024b8972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024b8972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First Meeting</a:t>
            </a:r>
            <a:endParaRPr sz="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September 18, 2023</a:t>
            </a:r>
            <a:endParaRPr sz="5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General</a:t>
            </a:r>
            <a:endParaRPr sz="30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should the name of the website be?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the website aimed for the community or for students? Both?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criteria are needed for local businesses and innovations?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what ways should the map be interactive?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Offer support for both desktop and mobile devices?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web browsers are intended to be supported?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Map</a:t>
            </a:r>
            <a:endParaRPr sz="304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kind of markers should the map be marked with?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information would be available within the interactive map?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sets, user info,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Should the pins work similarly to EJ Atlas, or should they be links to full size pages, given the audio/visual representations?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scope of the map?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Features</a:t>
            </a:r>
            <a:endParaRPr sz="304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1965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would a resource hub look like and what might be included?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meant by linking audiovisual pieces to researched initiatives?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QR codes be utilized?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Should you scan the QR code in the real world to see the businesses around you?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Should there be a system to tag entries and sort by tags?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Audio/Info Upload</a:t>
            </a:r>
            <a:endParaRPr sz="304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you want a commenting function available for the uploaded information?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would the audio/info submission ask for during submission?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the goal to have an admin page where you will be able to verify or deny pending audio/info uploads?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User Interface</a:t>
            </a:r>
            <a:endParaRPr sz="304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there anything you specifically like or dislike about the sample EJ Atlas? 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Layouts, navigation, etc.?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you have a logo in mind?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Main colors? Social media icons?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pages would you specifically like within your site?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will the homepage look like?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tabs would you like?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Account</a:t>
            </a:r>
            <a:endParaRPr sz="304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you want users to need an account in order to view/upload/comment?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Will content approval be needed?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Are submissions added to the website by you or by the students?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Should there be an email verification step for admin?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Whitelist accounts?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Documentation</a:t>
            </a:r>
            <a:endParaRPr sz="304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Would the documentation being delivered via email for authorization for each version work for you?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Will you be expecting any documentation outside of the standard?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