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3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3F37-2AF8-571E-9E5E-2638C594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CA5D9-85FB-B7AE-8211-5304C0DCF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B1381-3F47-783C-B2A7-F704DE95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1655-FE4A-450D-E51F-715B2839B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7BA97-8DED-CDC1-63DA-917966D2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333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C0D8C-42A6-1AAA-E5DD-67F5FF4F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542B7-AAC9-B9DC-CF32-24E9FC496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23FB9-D999-EFA3-DBCB-F2852A1F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7916-36FC-9977-1C15-78D23CCA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B47E8-E35D-AD40-8773-3A068691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363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859BDA-9A4F-B0BA-E6CC-C0A51BB27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686E2-155F-82FF-A36C-9C7457CC0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90218-E1DA-3799-3D7C-81DF4F23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7A51-F506-3AB2-AE7F-6704F7D7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495E8-0D93-22E4-8E3A-06045179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92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BC98C-3EFF-33CF-D9F6-D380FAEE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C505C-B2CD-45E3-9B9F-F914B5444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EB4D5-4DDE-470B-87E6-9E125E88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F258E-19DC-E20B-369C-67E8B6AE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498A9-C39C-C4B7-2AFD-4E5189C3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890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EBB8-636D-35DD-F464-312CFD41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9C19E-996F-B25C-0BE8-ECA394B78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75BD8-111E-E4E3-012C-929EF9E6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91AF4-6806-47C7-C13D-D9AB3942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E4CA-5C32-D406-1A69-D3B3CC16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723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34CD-20F9-42B6-C7D5-8776E884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D3F2-2127-936B-49B4-44FEF5F02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CF202-CD94-C083-DD52-B30D675A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A4909-CF3A-B7BC-0117-B19E3FE2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24F27-69A2-0886-AD44-9BB951B64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97779-9ED2-AD3D-1EDC-EBD1CE76B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089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707D-9D2B-9346-FB84-30A28AB6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753CB-CE0F-EFAB-C196-4E7AB89B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BF87-CFFC-8100-8470-FE08FF6C7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57A9C-B1D6-BFC9-81F3-5F53E459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E396AC-8A13-853F-5CEB-089D149B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47130C-3EA2-0303-A1A6-037C4CF6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5E9DDB-1010-AB1E-9695-71A9EF2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676C94-2D73-7751-7E1F-5BB02224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56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3B49-8273-DBEC-35E6-AFC5718E8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5944B6-668E-FBEB-0D11-1BD0D1A7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A2BDC-C981-46DA-E7CC-3BB2215D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37CE7-98B9-0F67-FED8-D64BAA4B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89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11BEA-9A64-EB41-3C10-D3DBF46D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E77C1-FE4C-7214-6A3B-2F7D8BF8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62C78-941E-6E61-E87F-202426D7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36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561A-BD3E-F188-BE52-5DD2E8C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0B83C-B1CE-D0B1-EE49-762965FEC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4C9D79-21FD-6DCE-FB2E-9126CCE2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EEA29-4623-6690-0464-DE10F276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4422-FB2F-4600-2C21-71929FC98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F473F-94BA-9666-E07D-CB174340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303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8673-9C1B-3EF8-802D-F23CC83F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5E35F-45FF-75AC-F317-52B218BDD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78118-9862-9E6F-A753-A753EA5C5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594A4-3EC1-3821-6681-CAFECACC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02314-BF21-B052-967E-B7F8DDBC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485FF-9CCF-5890-AA00-AA630066C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03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89A14D-1155-2130-7410-CF8E7F95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E7D54-F15C-2089-CC9E-89A10BF0F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680BB-0C58-AA2D-8DCF-A59CAF8AF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21AA4-7FA6-474C-AA0A-E724A99A909D}" type="datetimeFigureOut">
              <a:rPr lang="en-CA" smtClean="0"/>
              <a:t>2022-06-03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09831-0F70-683F-5C69-F55FE2FD3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406C-2965-1E0C-3254-A55F3CD59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1D08A-EE77-4ECA-996D-783E3CEE34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3641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836774"/>
            <a:ext cx="9855200" cy="118445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LSTM for </a:t>
            </a:r>
            <a:r>
              <a:rPr lang="en-US" sz="44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predicting</a:t>
            </a:r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 Bitcoin market price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958AB-BEAE-4BB6-3216-7B218B978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361289"/>
            <a:ext cx="9144000" cy="496711"/>
          </a:xfrm>
        </p:spPr>
        <p:txBody>
          <a:bodyPr>
            <a:normAutofit/>
          </a:bodyPr>
          <a:lstStyle/>
          <a:p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Yu Gothic UI" panose="020B0500000000000000" pitchFamily="34" charset="-128"/>
                <a:ea typeface="Yu Gothic UI" panose="020B0500000000000000" pitchFamily="34" charset="-128"/>
              </a:rPr>
              <a:t>徐浩翔</a:t>
            </a:r>
            <a:r>
              <a:rPr lang="en-CA" altLang="zh-CN" sz="1800" b="1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lang="en-CA" altLang="zh-CN" sz="1800" b="1" dirty="0">
                <a:solidFill>
                  <a:schemeClr val="bg1">
                    <a:lumMod val="5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L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ance-ST7014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62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Data Source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93B15CC-6639-6BE0-8881-290F63E14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44" y="722489"/>
            <a:ext cx="8568267" cy="33778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https://www.blockchain.com/charts/market-price</a:t>
            </a:r>
          </a:p>
        </p:txBody>
      </p:sp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E1B124C-7BAE-46F6-FF2F-DE902CA057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2" b="1937"/>
          <a:stretch/>
        </p:blipFill>
        <p:spPr>
          <a:xfrm>
            <a:off x="1050801" y="1444978"/>
            <a:ext cx="10090397" cy="482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5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Normalizing Data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FB02C92-E210-4459-38C5-C47B7C665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90" y="2227019"/>
            <a:ext cx="10250020" cy="24039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3907A0-5F97-AFDD-02E1-8A1E4EF44383}"/>
              </a:ext>
            </a:extLst>
          </p:cNvPr>
          <p:cNvSpPr txBox="1"/>
          <p:nvPr/>
        </p:nvSpPr>
        <p:spPr>
          <a:xfrm>
            <a:off x="921995" y="722489"/>
            <a:ext cx="66207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Normalization Formula:</a:t>
            </a:r>
          </a:p>
          <a:p>
            <a:pPr algn="l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	X</a:t>
            </a:r>
            <a:r>
              <a:rPr lang="en-CA" sz="1400" dirty="0">
                <a:solidFill>
                  <a:schemeClr val="bg1">
                    <a:lumMod val="95000"/>
                  </a:schemeClr>
                </a:solidFill>
              </a:rPr>
              <a:t>norm</a:t>
            </a:r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 = (X – min(X)) / (max(X) – min(X))</a:t>
            </a:r>
          </a:p>
        </p:txBody>
      </p:sp>
    </p:spTree>
    <p:extLst>
      <p:ext uri="{BB962C8B-B14F-4D97-AF65-F5344CB8AC3E}">
        <p14:creationId xmlns:p14="http://schemas.microsoft.com/office/powerpoint/2010/main" val="26884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Formatting training data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3907A0-5F97-AFDD-02E1-8A1E4EF44383}"/>
              </a:ext>
            </a:extLst>
          </p:cNvPr>
          <p:cNvSpPr txBox="1"/>
          <p:nvPr/>
        </p:nvSpPr>
        <p:spPr>
          <a:xfrm>
            <a:off x="921995" y="722489"/>
            <a:ext cx="662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 timesteps structure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CBB33D9-7355-2A15-04AA-2FA3978F7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667" y="2261786"/>
            <a:ext cx="9468665" cy="3935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77AA22-4B05-C0D5-818A-0AB1F16CBE2C}"/>
              </a:ext>
            </a:extLst>
          </p:cNvPr>
          <p:cNvSpPr txBox="1"/>
          <p:nvPr/>
        </p:nvSpPr>
        <p:spPr>
          <a:xfrm>
            <a:off x="921994" y="1075646"/>
            <a:ext cx="6620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Assume X</a:t>
            </a:r>
            <a:r>
              <a:rPr lang="en-CA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is a set from i-20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lang="en-CA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 to i-1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Element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4F03C-D59E-3666-0DDE-950C73DF60AC}"/>
              </a:ext>
            </a:extLst>
          </p:cNvPr>
          <p:cNvSpPr txBox="1"/>
          <p:nvPr/>
        </p:nvSpPr>
        <p:spPr>
          <a:xfrm>
            <a:off x="921994" y="1444978"/>
            <a:ext cx="6620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is the i</a:t>
            </a:r>
            <a:r>
              <a:rPr kumimoji="0" lang="en-CA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 </a:t>
            </a:r>
            <a:r>
              <a:rPr kumimoji="0" lang="en-CA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 that we are predicting  </a:t>
            </a:r>
          </a:p>
        </p:txBody>
      </p:sp>
    </p:spTree>
    <p:extLst>
      <p:ext uri="{BB962C8B-B14F-4D97-AF65-F5344CB8AC3E}">
        <p14:creationId xmlns:p14="http://schemas.microsoft.com/office/powerpoint/2010/main" val="8369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The LSTM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466EF-FF31-4E41-243D-81E02347033A}"/>
              </a:ext>
            </a:extLst>
          </p:cNvPr>
          <p:cNvSpPr txBox="1"/>
          <p:nvPr/>
        </p:nvSpPr>
        <p:spPr>
          <a:xfrm>
            <a:off x="928630" y="651197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Each LSTM layer has 64 unit of neurons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6FFB4-67BC-0009-C73B-B6C8E2F88F05}"/>
              </a:ext>
            </a:extLst>
          </p:cNvPr>
          <p:cNvSpPr txBox="1"/>
          <p:nvPr/>
        </p:nvSpPr>
        <p:spPr>
          <a:xfrm>
            <a:off x="928630" y="984883"/>
            <a:ext cx="11101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  <a:latin typeface="Calibri" panose="020F0502020204030204"/>
              </a:rPr>
              <a:t>With 20% dropout rate to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Dropout 20% of neurons during each iteration of training to avoid overfitting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A36EFD34-9B10-92AD-B45A-B193D16D4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562" y="1373686"/>
            <a:ext cx="7049718" cy="5414265"/>
          </a:xfrm>
          <a:prstGeom prst="rect">
            <a:avLst/>
          </a:prstGeom>
        </p:spPr>
      </p:pic>
      <p:pic>
        <p:nvPicPr>
          <p:cNvPr id="20" name="Picture 19" descr="A picture containing text, clock, watch, gauge&#10;&#10;Description automatically generated">
            <a:extLst>
              <a:ext uri="{FF2B5EF4-FFF2-40B4-BE49-F238E27FC236}">
                <a16:creationId xmlns:a16="http://schemas.microsoft.com/office/drawing/2014/main" id="{CA32227C-0214-62D6-0DA4-E0060B65B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2" y="2437272"/>
            <a:ext cx="2947480" cy="8130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C03E4FC-8F21-75E7-0DB8-F4C119D0055E}"/>
              </a:ext>
            </a:extLst>
          </p:cNvPr>
          <p:cNvSpPr txBox="1"/>
          <p:nvPr/>
        </p:nvSpPr>
        <p:spPr>
          <a:xfrm>
            <a:off x="926168" y="1985941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Mean Squared</a:t>
            </a:r>
            <a:r>
              <a:rPr lang="en-CA" dirty="0">
                <a:solidFill>
                  <a:srgbClr val="D4D4D4"/>
                </a:solidFill>
                <a:latin typeface="Consolas" panose="020B0609020204030204" pitchFamily="49" charset="0"/>
              </a:rPr>
              <a:t> E</a:t>
            </a:r>
            <a:r>
              <a:rPr lang="en-CA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rror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89056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Predicting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A22A7C17-9E5C-301E-08BA-4F29FCAAC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410" y="1223044"/>
            <a:ext cx="10019179" cy="17850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9B748D-18A3-C086-F9B0-842A29D23FE0}"/>
              </a:ext>
            </a:extLst>
          </p:cNvPr>
          <p:cNvSpPr txBox="1"/>
          <p:nvPr/>
        </p:nvSpPr>
        <p:spPr>
          <a:xfrm>
            <a:off x="1155159" y="722489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Inverse scaling the output prediction</a:t>
            </a:r>
          </a:p>
        </p:txBody>
      </p: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39FC9D0E-3BB5-6A66-1E90-D23E493E5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101" y="3849931"/>
            <a:ext cx="3905795" cy="27340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C0DEF9-2F29-9152-9AAD-43F952D3F874}"/>
              </a:ext>
            </a:extLst>
          </p:cNvPr>
          <p:cNvSpPr txBox="1"/>
          <p:nvPr/>
        </p:nvSpPr>
        <p:spPr>
          <a:xfrm>
            <a:off x="1091048" y="3059668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Trend of Bitcoin market price for the next 20 days </a:t>
            </a:r>
          </a:p>
        </p:txBody>
      </p:sp>
    </p:spTree>
    <p:extLst>
      <p:ext uri="{BB962C8B-B14F-4D97-AF65-F5344CB8AC3E}">
        <p14:creationId xmlns:p14="http://schemas.microsoft.com/office/powerpoint/2010/main" val="1628365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835-48F9-C02A-4164-1846C7859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0"/>
            <a:ext cx="9234311" cy="722489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>
                    <a:lumMod val="95000"/>
                  </a:schemeClr>
                </a:solidFill>
                <a:latin typeface="STXihei" panose="02010600040101010101" pitchFamily="2" charset="-122"/>
                <a:ea typeface="STXihei" panose="02010600040101010101" pitchFamily="2" charset="-122"/>
              </a:rPr>
              <a:t>Credits</a:t>
            </a:r>
            <a:endParaRPr lang="en-CA" sz="4000" b="1" dirty="0">
              <a:solidFill>
                <a:schemeClr val="bg1">
                  <a:lumMod val="95000"/>
                </a:schemeClr>
              </a:solidFill>
              <a:latin typeface="STXihei" panose="02010600040101010101" pitchFamily="2" charset="-122"/>
              <a:ea typeface="STXihei" panose="0201060004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4DD13-4B4E-612B-17AE-E08B53963F9C}"/>
              </a:ext>
            </a:extLst>
          </p:cNvPr>
          <p:cNvSpPr txBox="1"/>
          <p:nvPr/>
        </p:nvSpPr>
        <p:spPr>
          <a:xfrm>
            <a:off x="1096793" y="2716663"/>
            <a:ext cx="6104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https://www.blockchain.com/charts/market-price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6B49-19FE-CD62-E7E6-C8295FA963AC}"/>
              </a:ext>
            </a:extLst>
          </p:cNvPr>
          <p:cNvSpPr txBox="1"/>
          <p:nvPr/>
        </p:nvSpPr>
        <p:spPr>
          <a:xfrm>
            <a:off x="1096793" y="3162153"/>
            <a:ext cx="10761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https://www.freecodecamp.org/news/machine-learning-mean-squared-error-regression-line-c7dde9a26b93/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AE3D75-6922-95C6-E54F-1A7F237DFD0F}"/>
              </a:ext>
            </a:extLst>
          </p:cNvPr>
          <p:cNvSpPr txBox="1"/>
          <p:nvPr/>
        </p:nvSpPr>
        <p:spPr>
          <a:xfrm>
            <a:off x="1096793" y="3607643"/>
            <a:ext cx="982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solidFill>
                  <a:schemeClr val="bg1">
                    <a:lumMod val="95000"/>
                  </a:schemeClr>
                </a:solidFill>
              </a:rPr>
              <a:t>https://www.superdatascience.com/blogs/the-ultimate-guide-to-recurrent-neural-networks-rnn</a:t>
            </a:r>
          </a:p>
        </p:txBody>
      </p:sp>
    </p:spTree>
    <p:extLst>
      <p:ext uri="{BB962C8B-B14F-4D97-AF65-F5344CB8AC3E}">
        <p14:creationId xmlns:p14="http://schemas.microsoft.com/office/powerpoint/2010/main" val="24108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161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STXihei</vt:lpstr>
      <vt:lpstr>Yu Gothic UI</vt:lpstr>
      <vt:lpstr>Arial</vt:lpstr>
      <vt:lpstr>Calibri</vt:lpstr>
      <vt:lpstr>Calibri Light</vt:lpstr>
      <vt:lpstr>Consolas</vt:lpstr>
      <vt:lpstr>Office Theme</vt:lpstr>
      <vt:lpstr>LSTM for predicting Bitcoin market price</vt:lpstr>
      <vt:lpstr>Data Source</vt:lpstr>
      <vt:lpstr>Normalizing Data</vt:lpstr>
      <vt:lpstr>Formatting training data</vt:lpstr>
      <vt:lpstr>The LSTM</vt:lpstr>
      <vt:lpstr>Predicting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LSTM for predicting Bitcoin market price</dc:title>
  <dc:creator>xu haoxiang</dc:creator>
  <cp:lastModifiedBy>xu haoxiang</cp:lastModifiedBy>
  <cp:revision>1</cp:revision>
  <dcterms:created xsi:type="dcterms:W3CDTF">2022-06-04T01:52:03Z</dcterms:created>
  <dcterms:modified xsi:type="dcterms:W3CDTF">2022-06-04T02:34:18Z</dcterms:modified>
</cp:coreProperties>
</file>