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47" d="100"/>
          <a:sy n="47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6189A1-6A12-C9D8-FD42-4DA2C68208E5}"/>
              </a:ext>
            </a:extLst>
          </p:cNvPr>
          <p:cNvSpPr txBox="1"/>
          <p:nvPr/>
        </p:nvSpPr>
        <p:spPr>
          <a:xfrm>
            <a:off x="3401785" y="2644170"/>
            <a:ext cx="5388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ko-KR" altLang="en-US" sz="9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9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임 나영</cp:lastModifiedBy>
  <cp:revision>7</cp:revision>
  <dcterms:created xsi:type="dcterms:W3CDTF">2023-11-11T11:29:15Z</dcterms:created>
  <dcterms:modified xsi:type="dcterms:W3CDTF">2023-11-17T03:37:29Z</dcterms:modified>
</cp:coreProperties>
</file>