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59A95-2A3C-443B-9369-6BBB89274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A9FC0D-ACA2-47F5-AC34-DDAD8AE2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3E63E7-9FB4-4D74-B7DD-409EAEC3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389F9-F468-47E6-922C-CE0AC0B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21DC2-3314-4A94-B955-DBBC504D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8D0EA-B91A-44B9-B69F-33310BA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DD7BF-D486-4927-8E9C-84F2C8644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9529B1-28D0-499F-86B3-B3052F0A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71D82F-6969-47C0-A1E2-DD2F1D6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315E6-2F25-4453-8F5B-F6F972B3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30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20FA6F-4450-4D00-9DBD-E3D17273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3694AB-224E-4905-8D48-AD93D30C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BDD9C-3456-45E3-81DB-0681E669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EEEF8-E1BC-4442-A01B-37FB1CA1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0B717-805E-493D-9F5D-81E82E3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049F8-A382-4E9E-B407-FCC58982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5E07F-B8F3-4B3C-92B0-8D82EF5E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FC50B-03DB-4DD9-A4D7-7AE37F11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D99A9-1205-4917-8A01-7AB6494A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52C8D-37B7-4695-89E8-564E7B6E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2760F-405D-462D-9C65-DDF4717E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A10DFD-D816-4C7A-BD39-E825E045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6582B-AB8B-41AE-8603-41445F33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FC4C7-4B9B-4990-B601-F9F58FB1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2E889-08E3-4ABB-8D28-383BEE1F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9DBC5-A8A9-48CC-B6AE-4DAD7A7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E977A-1491-4C98-AE06-EB3CE8D7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D87C1F-120B-416B-8F42-452D6B96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FAB96-9375-49F1-8DD0-03BC87B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20C9D-30ED-4C50-BF64-E9221278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C34C48-C1DA-4E73-A42A-78EC7D2A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4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53AD3-CD63-4517-A500-7C10B5AA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764BA-C1EC-4FE6-AAD2-9891950D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92AAD-BF16-4C08-A2B4-7CB0EB93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919058-4C8C-4CF8-A01F-8493BAA20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86870C-531C-4BAF-888C-5DD3563E5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95C8B8-B3B5-422B-AF67-46EBE71B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33F02D-E90A-42E1-B9A9-380B0669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B946AE-2BD2-4DA5-AEDD-171C788E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1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0AD98-E394-423E-BB59-3CD79DA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46DA5D-DD7E-4DB8-A4C2-1DA6C32C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D3BBFD-62FF-4CE9-BE23-E3DA4264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8B63E5-02CF-4087-BCD0-D9622CFE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9F14CC-D9E1-4BCA-8C00-FEC2A25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1A39EE-A03C-483F-9B30-A0DE9DF4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FA673D-E306-474F-A2D5-AD8A2757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EBA12-817E-4CBF-AC89-C4C3332E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F2D54-603B-4EC8-B25F-64401FDF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F9EB9A-934C-49B7-821C-045A4DC4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C02187-C71E-4815-A31E-621A0CD2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0AE6A0-848C-49F4-B95B-52AE6324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63E28-E3A1-4A12-8F87-427E544D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1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96054-FF9E-4CFD-AC5C-321BF29C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DF1C8-0BC9-4008-AAE8-9CA805D42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977C5F-F096-428B-816D-0AE0A400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1B49FA-5B0F-4942-B800-FA51079A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B0BD4-72A0-46B2-88C8-EB7B28E4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0F4C9-8B5F-481C-9C99-1943A570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9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1EE6C0-DB9E-44FD-AEFF-B47E669E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B8D59-F16A-45CD-A9E2-C8140ED6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E735F-7720-4FD3-AC24-75B306D5C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9159-DCC9-4F80-ABAA-291EA9FB6C51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CD187-EA2C-48E1-BDD7-DED4CB8E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D24EB-4666-42DE-9F85-95AE686F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6E70-F9D3-401D-84F8-858D6491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3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003FF928-F29D-475F-807B-D7A2BD1FED6B}"/>
              </a:ext>
            </a:extLst>
          </p:cNvPr>
          <p:cNvSpPr/>
          <p:nvPr/>
        </p:nvSpPr>
        <p:spPr>
          <a:xfrm>
            <a:off x="4392887" y="1989055"/>
            <a:ext cx="2017336" cy="121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Market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CD9A8-8F07-4C14-BED9-F11C5484D9DF}"/>
              </a:ext>
            </a:extLst>
          </p:cNvPr>
          <p:cNvSpPr/>
          <p:nvPr/>
        </p:nvSpPr>
        <p:spPr>
          <a:xfrm>
            <a:off x="7539023" y="2172876"/>
            <a:ext cx="1593130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Buy Coin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71CBAA-6C73-4EF1-A345-D67182D4D01A}"/>
              </a:ext>
            </a:extLst>
          </p:cNvPr>
          <p:cNvSpPr/>
          <p:nvPr/>
        </p:nvSpPr>
        <p:spPr>
          <a:xfrm>
            <a:off x="9616907" y="2404618"/>
            <a:ext cx="1593130" cy="3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Buy Potions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EE573-5DAC-461F-B893-0D5AD690C292}"/>
              </a:ext>
            </a:extLst>
          </p:cNvPr>
          <p:cNvSpPr/>
          <p:nvPr/>
        </p:nvSpPr>
        <p:spPr>
          <a:xfrm>
            <a:off x="9616907" y="1905007"/>
            <a:ext cx="1593130" cy="38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Buy Armors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C0E168-B3ED-44FE-BFB0-5AFF46794402}"/>
              </a:ext>
            </a:extLst>
          </p:cNvPr>
          <p:cNvSpPr/>
          <p:nvPr/>
        </p:nvSpPr>
        <p:spPr>
          <a:xfrm>
            <a:off x="9616907" y="2904228"/>
            <a:ext cx="1593130" cy="3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Buy Items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30ECDB-7880-4C6A-A3C6-8FF752FB9AA1}"/>
              </a:ext>
            </a:extLst>
          </p:cNvPr>
          <p:cNvSpPr/>
          <p:nvPr/>
        </p:nvSpPr>
        <p:spPr>
          <a:xfrm>
            <a:off x="7539023" y="4203569"/>
            <a:ext cx="1593130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P2E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BC12454-E58D-4F0D-8024-209362617635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6410223" y="2597083"/>
            <a:ext cx="112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779EBF9-FA4A-497E-AD09-F18395613146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114791" y="3027025"/>
            <a:ext cx="1424232" cy="117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65A368E-3B1F-4234-91FC-E2D2FD0BC0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9132153" y="2597082"/>
            <a:ext cx="4847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8BCF81F-82B7-4A37-93C7-ACA0187A3934}"/>
              </a:ext>
            </a:extLst>
          </p:cNvPr>
          <p:cNvCxnSpPr/>
          <p:nvPr/>
        </p:nvCxnSpPr>
        <p:spPr>
          <a:xfrm>
            <a:off x="9361990" y="2110029"/>
            <a:ext cx="0" cy="97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5B35127-3397-4437-9941-8A7D27D86091}"/>
              </a:ext>
            </a:extLst>
          </p:cNvPr>
          <p:cNvCxnSpPr>
            <a:endCxn id="7" idx="1"/>
          </p:cNvCxnSpPr>
          <p:nvPr/>
        </p:nvCxnSpPr>
        <p:spPr>
          <a:xfrm>
            <a:off x="9361990" y="2097471"/>
            <a:ext cx="25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AA22C7F-7E05-45A8-8436-4EB16C77E78D}"/>
              </a:ext>
            </a:extLst>
          </p:cNvPr>
          <p:cNvCxnSpPr>
            <a:endCxn id="8" idx="1"/>
          </p:cNvCxnSpPr>
          <p:nvPr/>
        </p:nvCxnSpPr>
        <p:spPr>
          <a:xfrm>
            <a:off x="9341959" y="3096692"/>
            <a:ext cx="27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78675E6-0E91-4231-B941-D21B87FA95C9}"/>
              </a:ext>
            </a:extLst>
          </p:cNvPr>
          <p:cNvSpPr/>
          <p:nvPr/>
        </p:nvSpPr>
        <p:spPr>
          <a:xfrm>
            <a:off x="4604990" y="4203570"/>
            <a:ext cx="1593130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Uniswap</a:t>
            </a:r>
            <a:r>
              <a:rPr lang="en-US" altLang="zh-TW" dirty="0"/>
              <a:t> V3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A257D8-023D-4CB9-BC07-EE7F29D11875}"/>
              </a:ext>
            </a:extLst>
          </p:cNvPr>
          <p:cNvSpPr/>
          <p:nvPr/>
        </p:nvSpPr>
        <p:spPr>
          <a:xfrm>
            <a:off x="1451332" y="2172877"/>
            <a:ext cx="1593130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Air Drop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EFE6005-7AD6-4E5B-9EBF-EE4F61CFD00D}"/>
              </a:ext>
            </a:extLst>
          </p:cNvPr>
          <p:cNvCxnSpPr>
            <a:stCxn id="37" idx="3"/>
            <a:endCxn id="4" idx="2"/>
          </p:cNvCxnSpPr>
          <p:nvPr/>
        </p:nvCxnSpPr>
        <p:spPr>
          <a:xfrm>
            <a:off x="3044462" y="2597084"/>
            <a:ext cx="1348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BD2EF7-00E2-48C8-8F5F-5D9919DF6161}"/>
              </a:ext>
            </a:extLst>
          </p:cNvPr>
          <p:cNvCxnSpPr/>
          <p:nvPr/>
        </p:nvCxnSpPr>
        <p:spPr>
          <a:xfrm>
            <a:off x="5241303" y="3205112"/>
            <a:ext cx="0" cy="99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7A96B10-4F18-4F62-8040-787223FC40A6}"/>
              </a:ext>
            </a:extLst>
          </p:cNvPr>
          <p:cNvCxnSpPr/>
          <p:nvPr/>
        </p:nvCxnSpPr>
        <p:spPr>
          <a:xfrm flipV="1">
            <a:off x="5571241" y="3205112"/>
            <a:ext cx="0" cy="99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9FFF0EE-51AA-4198-98E9-B865CAEBAC01}"/>
              </a:ext>
            </a:extLst>
          </p:cNvPr>
          <p:cNvSpPr/>
          <p:nvPr/>
        </p:nvSpPr>
        <p:spPr>
          <a:xfrm>
            <a:off x="9616907" y="4435311"/>
            <a:ext cx="1593130" cy="3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Hunter Boss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80BA17-A220-4866-86BB-EB12AB1C1F91}"/>
              </a:ext>
            </a:extLst>
          </p:cNvPr>
          <p:cNvSpPr/>
          <p:nvPr/>
        </p:nvSpPr>
        <p:spPr>
          <a:xfrm>
            <a:off x="9616907" y="3935701"/>
            <a:ext cx="1593130" cy="3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Siege Rewards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27A9A7-774F-4E4F-A12C-F2BD56E720EB}"/>
              </a:ext>
            </a:extLst>
          </p:cNvPr>
          <p:cNvSpPr/>
          <p:nvPr/>
        </p:nvSpPr>
        <p:spPr>
          <a:xfrm>
            <a:off x="9616907" y="4934921"/>
            <a:ext cx="1593130" cy="3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Activity Award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EB29F5C-AB84-44DA-9676-3963E9FA1C20}"/>
              </a:ext>
            </a:extLst>
          </p:cNvPr>
          <p:cNvCxnSpPr>
            <a:stCxn id="50" idx="1"/>
            <a:endCxn id="9" idx="3"/>
          </p:cNvCxnSpPr>
          <p:nvPr/>
        </p:nvCxnSpPr>
        <p:spPr>
          <a:xfrm flipH="1">
            <a:off x="9132153" y="4627775"/>
            <a:ext cx="4847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6912454-14D3-42E8-8AA0-8C0A25EBA2BD}"/>
              </a:ext>
            </a:extLst>
          </p:cNvPr>
          <p:cNvCxnSpPr>
            <a:cxnSpLocks/>
          </p:cNvCxnSpPr>
          <p:nvPr/>
        </p:nvCxnSpPr>
        <p:spPr>
          <a:xfrm>
            <a:off x="9358244" y="4128165"/>
            <a:ext cx="16286" cy="98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0BF2C0D-C6AE-4E96-8423-25F9FA08F07C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341959" y="4128165"/>
            <a:ext cx="27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B3B331-1E79-4708-8A8E-63FB7F3EEFE6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9341959" y="5127385"/>
            <a:ext cx="27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88C8E4F-6EFD-4A16-86A7-AF5A43C1BA7D}"/>
              </a:ext>
            </a:extLst>
          </p:cNvPr>
          <p:cNvSpPr/>
          <p:nvPr/>
        </p:nvSpPr>
        <p:spPr>
          <a:xfrm>
            <a:off x="1451332" y="4194536"/>
            <a:ext cx="1593130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NFT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295CAA1-0F01-46DD-9D15-16A32958B3F7}"/>
              </a:ext>
            </a:extLst>
          </p:cNvPr>
          <p:cNvCxnSpPr>
            <a:stCxn id="65" idx="0"/>
            <a:endCxn id="37" idx="2"/>
          </p:cNvCxnSpPr>
          <p:nvPr/>
        </p:nvCxnSpPr>
        <p:spPr>
          <a:xfrm flipV="1">
            <a:off x="2247897" y="3021290"/>
            <a:ext cx="0" cy="117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53980E5-54E1-4DE3-8394-BB07B2B588D3}"/>
              </a:ext>
            </a:extLst>
          </p:cNvPr>
          <p:cNvSpPr/>
          <p:nvPr/>
        </p:nvSpPr>
        <p:spPr>
          <a:xfrm>
            <a:off x="358219" y="5863476"/>
            <a:ext cx="3363793" cy="4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Bananania</a:t>
            </a:r>
            <a:r>
              <a:rPr lang="en-US" altLang="zh-TW" dirty="0"/>
              <a:t> NFT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7465FEB-48C8-481D-AAC7-800CE07ED8E3}"/>
              </a:ext>
            </a:extLst>
          </p:cNvPr>
          <p:cNvSpPr/>
          <p:nvPr/>
        </p:nvSpPr>
        <p:spPr>
          <a:xfrm>
            <a:off x="3817855" y="5863475"/>
            <a:ext cx="3638747" cy="4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BANANA</a:t>
            </a:r>
            <a:r>
              <a:rPr lang="zh-TW" altLang="en-US" dirty="0"/>
              <a:t> </a:t>
            </a:r>
            <a:r>
              <a:rPr lang="en-US" altLang="zh-TW" dirty="0"/>
              <a:t>Coin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AC88D88-8B0E-4274-B789-5D7276E9D69C}"/>
              </a:ext>
            </a:extLst>
          </p:cNvPr>
          <p:cNvSpPr/>
          <p:nvPr/>
        </p:nvSpPr>
        <p:spPr>
          <a:xfrm>
            <a:off x="7552444" y="5851711"/>
            <a:ext cx="3725156" cy="4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Bananania</a:t>
            </a:r>
            <a:r>
              <a:rPr lang="en-US" altLang="zh-TW" dirty="0"/>
              <a:t> </a:t>
            </a:r>
            <a:r>
              <a:rPr lang="en-US" altLang="zh-TW" dirty="0" err="1"/>
              <a:t>GameFi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DE4A0D-7447-41F6-9E04-90CD116E2BD6}"/>
              </a:ext>
            </a:extLst>
          </p:cNvPr>
          <p:cNvSpPr/>
          <p:nvPr/>
        </p:nvSpPr>
        <p:spPr>
          <a:xfrm>
            <a:off x="1451331" y="461913"/>
            <a:ext cx="7890627" cy="45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Community Allocation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27857A8-86EE-487B-AB7A-271A6C2540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396645" y="914795"/>
            <a:ext cx="4910" cy="10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2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Raybin_Wang</dc:creator>
  <cp:lastModifiedBy>Raybin_Wang</cp:lastModifiedBy>
  <cp:revision>8</cp:revision>
  <dcterms:created xsi:type="dcterms:W3CDTF">2024-01-11T03:13:20Z</dcterms:created>
  <dcterms:modified xsi:type="dcterms:W3CDTF">2024-01-11T05:10:47Z</dcterms:modified>
</cp:coreProperties>
</file>