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16" r:id="rId6"/>
    <p:sldId id="288" r:id="rId7"/>
    <p:sldId id="314" r:id="rId8"/>
    <p:sldId id="289" r:id="rId9"/>
    <p:sldId id="291" r:id="rId10"/>
    <p:sldId id="292" r:id="rId11"/>
    <p:sldId id="322" r:id="rId12"/>
    <p:sldId id="323" r:id="rId13"/>
    <p:sldId id="317" r:id="rId14"/>
    <p:sldId id="313" r:id="rId15"/>
    <p:sldId id="321" r:id="rId16"/>
    <p:sldId id="32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66DA4F-7B7B-4CB8-A10A-C42BA780E9B3}">
          <p14:sldIdLst>
            <p14:sldId id="316"/>
            <p14:sldId id="288"/>
            <p14:sldId id="314"/>
            <p14:sldId id="289"/>
            <p14:sldId id="291"/>
            <p14:sldId id="292"/>
            <p14:sldId id="322"/>
            <p14:sldId id="323"/>
            <p14:sldId id="317"/>
            <p14:sldId id="313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DD0"/>
    <a:srgbClr val="A33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509" autoAdjust="0"/>
  </p:normalViewPr>
  <p:slideViewPr>
    <p:cSldViewPr>
      <p:cViewPr>
        <p:scale>
          <a:sx n="125" d="100"/>
          <a:sy n="125" d="100"/>
        </p:scale>
        <p:origin x="12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28-4886-A195-D241FA094F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28-4886-A195-D241FA094F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28-4886-A195-D241FA094FEE}"/>
              </c:ext>
            </c:extLst>
          </c:dPt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6-4287-A1EF-688259C5DDC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415B-D586-4617-A7CD-C505B94DB98C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0836-8E6B-43EC-A20F-E878739898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4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6DD18-BCE0-4A3E-88A7-83470DD3C30C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F2865-D604-4CFC-B113-76ADD451E7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многие годы люди используют компьютерное устройство как средство досуга. Таким образом многие </a:t>
            </a:r>
            <a:r>
              <a:rPr lang="en-GB" dirty="0"/>
              <a:t>IT</a:t>
            </a:r>
            <a:r>
              <a:rPr lang="ru-RU" dirty="0"/>
              <a:t> компании стали разрабатывать игры. Исходя из этого целью курсового проекта стала разработка многопользовательского игрового приложения.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выборе жанра необходимо было учитывать максимально простой и несложный интерфейс. Одним из таких жанров является жанр </a:t>
            </a:r>
            <a:r>
              <a:rPr lang="en-GB" dirty="0"/>
              <a:t>CCG</a:t>
            </a:r>
            <a:r>
              <a:rPr lang="ru-RU" dirty="0"/>
              <a:t>. Это жанр в котором игроку необходимо победить противника, сражаясь с помощью имеющихся у него колоды карт. Выкладывая карты с различными героями и заклинаниями игрок должен атаковать ими противника.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0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анализа игровой индустрии в 2020 году, было выявлено, что компьютерные игры входят в тройку самых востребованных игр на планете.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3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Игровое приложение, суть которого - добыча ресурсов игроком и сражение с противником добытыми ресурсами.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B8F6-30EC-4352-A0EB-8808E33D58FE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5FE-0B33-4F78-AB7A-D99B19E23029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A9C-BB22-462E-BF5D-4AE82610FA1F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>
            <a:lvl1pPr marL="0" indent="0">
              <a:buNone/>
              <a:defRPr/>
            </a:lvl1pPr>
            <a:lvl2pPr marL="358775" indent="-358775">
              <a:defRPr/>
            </a:lvl2pPr>
            <a:lvl3pPr marL="358775" indent="-358775">
              <a:buFont typeface="+mj-lt"/>
              <a:buAutoNum type="arabicPeriod"/>
              <a:defRPr sz="2800"/>
            </a:lvl3pPr>
            <a:lvl4pPr marL="717550" indent="-358775">
              <a:defRPr sz="2400"/>
            </a:lvl4pPr>
            <a:lvl5pPr marL="815975" indent="-457200">
              <a:buFont typeface="+mj-lt"/>
              <a:buAutoNum type="alphaLcParenR"/>
              <a:defRPr sz="2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6B43-18C7-4E3B-A952-F7004B58246B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1008112" cy="365125"/>
          </a:xfrm>
        </p:spPr>
        <p:txBody>
          <a:bodyPr/>
          <a:lstStyle>
            <a:lvl1pPr>
              <a:defRPr sz="1600" b="1"/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6DB-A410-407F-944C-FB7F9E734F89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88-F6BE-4E53-A077-8CD5B6A52E76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B3D-5B6B-4ED7-9610-8CD1C9F72AD5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F28-CEB2-4BCF-B84A-AFE3CDBB760A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F7D-84B2-479A-8117-8F4952C3F13A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33C-6AF1-46A7-99DE-D9F631D61764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DC1-D5E6-46A9-B8B8-49B16F8F3AD3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Рабочий стол\footer_new1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0" y="6021288"/>
            <a:ext cx="7556500" cy="836712"/>
          </a:xfrm>
          <a:prstGeom prst="rect">
            <a:avLst/>
          </a:prstGeom>
          <a:noFill/>
        </p:spPr>
      </p:pic>
      <p:pic>
        <p:nvPicPr>
          <p:cNvPr id="7" name="Picture 2" descr="C:\Documents and Settings\Admin\Рабочий стол\logo_new2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3923928" cy="14127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173-78FE-474C-A588-52E452BE4892}" type="datetime1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9612" y="2570129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</a:t>
            </a:r>
            <a:r>
              <a:rPr lang="ru-RU" sz="2800" dirty="0" smtClean="0"/>
              <a:t>ПРОЕКТА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</a:t>
            </a:r>
            <a:endParaRPr lang="en-US" sz="28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«</a:t>
            </a:r>
            <a:r>
              <a:rPr lang="en-GB" sz="2800" dirty="0" smtClean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dirty="0" smtClean="0">
                <a:solidFill>
                  <a:srgbClr val="000000"/>
                </a:solidFill>
                <a:latin typeface="-apple-system"/>
              </a:rPr>
              <a:t> и </a:t>
            </a:r>
            <a:r>
              <a:rPr lang="en-US" sz="2800" dirty="0" smtClean="0">
                <a:solidFill>
                  <a:srgbClr val="000000"/>
                </a:solidFill>
                <a:latin typeface="-apple-system"/>
              </a:rPr>
              <a:t>RPG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3955124"/>
            <a:ext cx="4063933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 smtClean="0"/>
              <a:t>Выполнили:  </a:t>
            </a:r>
            <a:r>
              <a:rPr lang="ru-RU" dirty="0"/>
              <a:t>Газман Алексей</a:t>
            </a:r>
          </a:p>
          <a:p>
            <a:pPr algn="r"/>
            <a:r>
              <a:rPr lang="ru-RU" dirty="0" smtClean="0"/>
              <a:t>Михайлович</a:t>
            </a:r>
          </a:p>
          <a:p>
            <a:pPr algn="r"/>
            <a:r>
              <a:rPr lang="ru-RU" dirty="0" smtClean="0"/>
              <a:t>Орлов Максим Евгеньевич</a:t>
            </a:r>
          </a:p>
          <a:p>
            <a:pPr algn="r"/>
            <a:r>
              <a:rPr lang="ru-RU" dirty="0" err="1" smtClean="0"/>
              <a:t>Галишин</a:t>
            </a:r>
            <a:r>
              <a:rPr lang="ru-RU" dirty="0" smtClean="0"/>
              <a:t> Павел Михайлович </a:t>
            </a:r>
            <a:endParaRPr lang="ru-RU" dirty="0"/>
          </a:p>
          <a:p>
            <a:pPr algn="r"/>
            <a:r>
              <a:rPr lang="ru-RU" dirty="0" smtClean="0"/>
              <a:t>Студенты </a:t>
            </a:r>
            <a:r>
              <a:rPr lang="ru-RU" dirty="0"/>
              <a:t>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Глебов Г.А.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8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78637"/>
              </p:ext>
            </p:extLst>
          </p:nvPr>
        </p:nvGraphicFramePr>
        <p:xfrm>
          <a:off x="179264" y="2181860"/>
          <a:ext cx="878522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UNREAL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Маленькая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разработанных игр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Мало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GB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 работы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Отличное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Хорошее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Визуальное программирование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Нагрузка движка на компьютер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Нормальная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Высокая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991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38650"/>
              </p:ext>
            </p:extLst>
          </p:nvPr>
        </p:nvGraphicFramePr>
        <p:xfrm>
          <a:off x="179264" y="2181860"/>
          <a:ext cx="87852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Сборка мусора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Высокий уровень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Средний уровень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Популярность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Встроенная поддержка потоков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комментариев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документации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631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40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8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курсового проекта – разработать многопользовательское компьютерное игровое приложение</a:t>
            </a:r>
            <a:r>
              <a:rPr lang="en-GB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lvl="2"/>
            <a:r>
              <a:rPr lang="ru-RU" dirty="0" smtClean="0"/>
              <a:t>Выполнить </a:t>
            </a:r>
            <a:r>
              <a:rPr lang="ru-RU" dirty="0"/>
              <a:t>анализ актуальности разработки</a:t>
            </a:r>
          </a:p>
          <a:p>
            <a:pPr lvl="2"/>
            <a:r>
              <a:rPr lang="ru-RU" dirty="0" smtClean="0"/>
              <a:t>Осуществить </a:t>
            </a:r>
            <a:r>
              <a:rPr lang="ru-RU" dirty="0"/>
              <a:t>анализ и сделать выбор средств разработки </a:t>
            </a:r>
          </a:p>
          <a:p>
            <a:pPr lvl="2"/>
            <a:r>
              <a:rPr lang="ru-RU" dirty="0"/>
              <a:t>Выполнить проектирование модулей программного </a:t>
            </a:r>
            <a:r>
              <a:rPr lang="ru-RU" dirty="0" smtClean="0"/>
              <a:t>продукта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179512" y="1340768"/>
            <a:ext cx="4824536" cy="48965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жанре </a:t>
            </a:r>
            <a:r>
              <a:rPr lang="en-US" sz="2000" dirty="0" smtClean="0"/>
              <a:t>CCG </a:t>
            </a:r>
            <a:r>
              <a:rPr lang="ru-RU" sz="2000" dirty="0" smtClean="0"/>
              <a:t>существует большое количество игр, например </a:t>
            </a:r>
            <a:r>
              <a:rPr lang="en-US" sz="2000" dirty="0" smtClean="0"/>
              <a:t>Hearthstone </a:t>
            </a:r>
            <a:r>
              <a:rPr lang="ru-RU" sz="2000" dirty="0" smtClean="0"/>
              <a:t>или </a:t>
            </a:r>
            <a:r>
              <a:rPr lang="en-US" sz="2000" dirty="0" smtClean="0"/>
              <a:t>Gwent</a:t>
            </a:r>
            <a:r>
              <a:rPr lang="ru-RU" sz="2000" dirty="0" smtClean="0"/>
              <a:t>, но игр в которых одновременно реализовано несколько абсолютно разных жанров практически нет. Поэтому была выбрана тема разработать приложение с  жанром </a:t>
            </a:r>
            <a:r>
              <a:rPr lang="en-US" sz="2000" dirty="0" smtClean="0"/>
              <a:t>RPG </a:t>
            </a:r>
            <a:r>
              <a:rPr lang="ru-RU" sz="2000" dirty="0" smtClean="0"/>
              <a:t>и </a:t>
            </a:r>
            <a:r>
              <a:rPr lang="en-US" sz="2000" dirty="0" smtClean="0"/>
              <a:t>CCG.</a:t>
            </a:r>
            <a:endParaRPr lang="ru-RU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97D3E8-6548-4663-A61B-C3B229FB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816"/>
            <a:ext cx="4052049" cy="22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DA8557-E947-4EBD-9004-E0CFD9E6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79" y="1259632"/>
            <a:ext cx="3941636" cy="22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01.riotpixels.net/data/f0/7b/f07ba3ee-9996-4e99-a131-f7380e9a06de.jpg/screenshot.blackguards-2.1920x1080.2014-08-13.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40" y="3861048"/>
            <a:ext cx="4000994" cy="22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6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/>
          <a:lstStyle/>
          <a:p>
            <a:r>
              <a:rPr lang="ru-RU" dirty="0" smtClean="0"/>
              <a:t>Выбор ОС</a:t>
            </a:r>
            <a:endParaRPr lang="ru-RU" dirty="0"/>
          </a:p>
        </p:txBody>
      </p:sp>
      <p:pic>
        <p:nvPicPr>
          <p:cNvPr id="2050" name="Picture 2" descr="https://cdn.comss.net/img/012017/2017-09-04_08-49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65703" cy="35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Игровое приложение, </a:t>
            </a:r>
            <a:r>
              <a:rPr lang="ru-RU" dirty="0" smtClean="0"/>
              <a:t>в котором одни из главных идей - </a:t>
            </a:r>
            <a:r>
              <a:rPr lang="ru-RU" dirty="0" smtClean="0"/>
              <a:t>добыча ресурсов и сражение с другими игроками после окончания определенного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 программного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995F70-B125-4105-A445-293D8A01CD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2656" y="1412970"/>
            <a:ext cx="7956376" cy="4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BB66A-D39F-4110-A5EA-76756EEA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B2765-C40A-42F9-9D3E-8B6947CF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03223B-15FE-4F32-931D-FCEE7A2C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6" y="1412970"/>
            <a:ext cx="7956376" cy="4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D329-18BA-4A13-954C-76BC6D9E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36162-437F-402B-A023-A765C32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710391-44FC-493B-982A-E3A03CF4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1" y="1396394"/>
            <a:ext cx="7956377" cy="40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04308E0-2662-4495-82D9-EA2F7C6F4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553905"/>
              </p:ext>
            </p:extLst>
          </p:nvPr>
        </p:nvGraphicFramePr>
        <p:xfrm>
          <a:off x="1454287" y="1703444"/>
          <a:ext cx="6955944" cy="46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F59D09-DDA0-443A-826E-36E8080C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6" y="2252500"/>
            <a:ext cx="2032143" cy="20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292EE5-7033-4851-9103-5286A69D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95" y="1528436"/>
            <a:ext cx="1518943" cy="27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2">
            <a:extLst>
              <a:ext uri="{FF2B5EF4-FFF2-40B4-BE49-F238E27FC236}">
                <a16:creationId xmlns:a16="http://schemas.microsoft.com/office/drawing/2014/main" id="{2603E3A5-B180-4A47-8322-AC6ACB1AF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73E9552D-4C37-4D22-BDC9-4E13CBBE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40" y="4605500"/>
            <a:ext cx="2256237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19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_колледж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41ab4a-b7e2-4865-b9a3-291840acfe6f">7VF5KMQTPTXY-6-2</_dlc_DocId>
    <_dlc_DocIdUrl xmlns="df41ab4a-b7e2-4865-b9a3-291840acfe6f">
      <Url>https://portal.petrocollege.ru/_layouts/15/DocIdRedir.aspx?ID=7VF5KMQTPTXY-6-2</Url>
      <Description>7VF5KMQTPTXY-6-2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9DECAF42DF4C1448C93826D92A1631D" ma:contentTypeVersion="2" ma:contentTypeDescription="Создание документа." ma:contentTypeScope="" ma:versionID="3af4159342cf4ebf59299f419a4f4a66">
  <xsd:schema xmlns:xsd="http://www.w3.org/2001/XMLSchema" xmlns:xs="http://www.w3.org/2001/XMLSchema" xmlns:p="http://schemas.microsoft.com/office/2006/metadata/properties" xmlns:ns2="df41ab4a-b7e2-4865-b9a3-291840acfe6f" targetNamespace="http://schemas.microsoft.com/office/2006/metadata/properties" ma:root="true" ma:fieldsID="477a2e5a6968d71f865c2ee3fd8432b2" ns2:_="">
    <xsd:import namespace="df41ab4a-b7e2-4865-b9a3-291840acfe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ab4a-b7e2-4865-b9a3-291840acfe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C2C6A2-194A-4318-9983-705E098F2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2F19D-F597-4593-B760-DD0007729E5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f41ab4a-b7e2-4865-b9a3-291840acfe6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0D707-170D-4583-9BC4-8BAD4042035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BD44AB9-9713-4396-9527-2BD4E42BD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1ab4a-b7e2-4865-b9a3-291840acf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презентации_колледж</Template>
  <TotalTime>3743</TotalTime>
  <Words>443</Words>
  <Application>Microsoft Office PowerPoint</Application>
  <PresentationFormat>Экран (4:3)</PresentationFormat>
  <Paragraphs>123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Times New Roman</vt:lpstr>
      <vt:lpstr>Шаблон презентации_колледж</vt:lpstr>
      <vt:lpstr>Презентация PowerPoint</vt:lpstr>
      <vt:lpstr>Введение</vt:lpstr>
      <vt:lpstr>Актуальность</vt:lpstr>
      <vt:lpstr>Выбор ОС</vt:lpstr>
      <vt:lpstr>Описание предметной области</vt:lpstr>
      <vt:lpstr>Функционал программного продукта</vt:lpstr>
      <vt:lpstr>Игровой интерфейс</vt:lpstr>
      <vt:lpstr>Игровой интерфейс</vt:lpstr>
      <vt:lpstr>Инструменты для разработки</vt:lpstr>
      <vt:lpstr>Инструменты для разработки</vt:lpstr>
      <vt:lpstr>Инструменты для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Вакансии по ЦК</dc:title>
  <dc:creator>RePack by SPecialiST</dc:creator>
  <cp:lastModifiedBy>maks</cp:lastModifiedBy>
  <cp:revision>246</cp:revision>
  <dcterms:created xsi:type="dcterms:W3CDTF">2016-01-12T04:36:44Z</dcterms:created>
  <dcterms:modified xsi:type="dcterms:W3CDTF">2021-03-03T21:38:54Z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200</vt:r8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ntentTypeId">
    <vt:lpwstr>0x010100A9DECAF42DF4C1448C93826D92A1631D</vt:lpwstr>
  </property>
  <property fmtid="{D5CDD505-2E9C-101B-9397-08002B2CF9AE}" pid="7" name="_SourceUrl">
    <vt:lpwstr/>
  </property>
  <property fmtid="{D5CDD505-2E9C-101B-9397-08002B2CF9AE}" pid="8" name="_dlc_DocIdItemGuid">
    <vt:lpwstr>693d1289-6f8f-46ac-9cee-59170f679e5c</vt:lpwstr>
  </property>
</Properties>
</file>