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9" r:id="rId10"/>
    <p:sldId id="274" r:id="rId11"/>
    <p:sldId id="275" r:id="rId12"/>
    <p:sldId id="276" r:id="rId13"/>
    <p:sldId id="278" r:id="rId14"/>
    <p:sldId id="277" r:id="rId15"/>
    <p:sldId id="279" r:id="rId16"/>
    <p:sldId id="280" r:id="rId17"/>
    <p:sldId id="281" r:id="rId18"/>
    <p:sldId id="266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12136-2440-4BE8-86B5-820C60C09D6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FC1F-FEFC-42B2-AC8D-A1D0AD3E9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8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FFC1F-FEFC-42B2-AC8D-A1D0AD3E93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5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6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0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98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04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36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3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2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5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5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28B6991-FDD0-458E-83B9-289C202333C0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1D0ECD8-30D1-40F3-8269-14E83327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3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1036-176F-4D8C-A85B-088B4F1B1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Мебельная фабрика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BE840-EF7B-485B-A95E-212138C1C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Орлов Максим </a:t>
            </a:r>
            <a:r>
              <a:rPr lang="ru-RU" dirty="0" smtClean="0"/>
              <a:t>3703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5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898" y="2724623"/>
            <a:ext cx="3314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пользователя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215" y="2108046"/>
            <a:ext cx="6722085" cy="31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0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8398" y="2724623"/>
            <a:ext cx="3314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менеджера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8775" t="9653" r="5701" b="2026"/>
          <a:stretch/>
        </p:blipFill>
        <p:spPr>
          <a:xfrm>
            <a:off x="5130800" y="1855739"/>
            <a:ext cx="6794501" cy="33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4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2323" y="932627"/>
            <a:ext cx="516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мастера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03" y="2665176"/>
            <a:ext cx="9983593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1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498" y="857723"/>
            <a:ext cx="552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зам. директора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90" y="2825550"/>
            <a:ext cx="9731538" cy="30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0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3298" y="2940523"/>
            <a:ext cx="3314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директора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11" y="1426604"/>
            <a:ext cx="6292567" cy="36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76" y="2645281"/>
            <a:ext cx="9244824" cy="35510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3187" y="1035523"/>
            <a:ext cx="488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материалов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9948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39" y="2302350"/>
            <a:ext cx="3221331" cy="15495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400" y="927100"/>
            <a:ext cx="798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Редактирование материалов и удаление полей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61" y="4277948"/>
            <a:ext cx="4601217" cy="1971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63" y="2302350"/>
            <a:ext cx="6271137" cy="308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4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07" y="2130256"/>
            <a:ext cx="4372585" cy="2419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927100"/>
            <a:ext cx="798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Форма оборудования и Добавления заказа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459" y="4130530"/>
            <a:ext cx="5963482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18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50" y="2554342"/>
            <a:ext cx="6350950" cy="347372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93" y="4727790"/>
            <a:ext cx="7404706" cy="7144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3998" y="1333508"/>
            <a:ext cx="4559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Добавление заказа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628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1036-176F-4D8C-A85B-088B4F1B1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Мебельная фабрика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BE840-EF7B-485B-A95E-212138C1C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Орлов Максим </a:t>
            </a:r>
            <a:r>
              <a:rPr lang="ru-RU" dirty="0" smtClean="0"/>
              <a:t>3703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7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2F5F-6B6D-4AA7-B223-FCD26DF4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F00A-6B11-45CF-9D76-1F9E9C282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приложение </a:t>
            </a:r>
            <a:r>
              <a:rPr lang="ru-RU" dirty="0" smtClean="0"/>
              <a:t>по теме Мебельная фабрика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виде </a:t>
            </a:r>
            <a:r>
              <a:rPr lang="en-US" dirty="0" err="1" smtClean="0"/>
              <a:t>Wpf</a:t>
            </a:r>
            <a:r>
              <a:rPr lang="en-US" dirty="0" smtClean="0"/>
              <a:t>.</a:t>
            </a:r>
            <a:r>
              <a:rPr lang="ru-RU" dirty="0" smtClean="0"/>
              <a:t>приложения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c#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961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4D74-9DC9-42D4-96B2-ECA3B540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8E0E-25EB-4B73-A587-C18F1C73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материал темы</a:t>
            </a:r>
          </a:p>
          <a:p>
            <a:r>
              <a:rPr lang="ru-RU" dirty="0"/>
              <a:t>Выполнить задания по сессиям</a:t>
            </a:r>
          </a:p>
          <a:p>
            <a:r>
              <a:rPr lang="ru-RU" dirty="0"/>
              <a:t>Сделать презентацию по выполненной работе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1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5E00-A23D-4720-89A4-BB5D18E4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Microsoft.net -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D23A7-FB54-4D50-83F1-832C35A0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4" y="2397314"/>
            <a:ext cx="10732246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Платформа, позволяющая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клиентские приложения для настольных систем Windows с привлекательным пользовательским интерфейсом.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WPF лежит независимый от разрешения векторный модуль визуализации, использующий возможности современного графического оборудования. Возможности этого модуля расширяются с помощью комплексного набора функций разработки приложений, которые включают в себя язык XAML, элементы управления, привязку к данным, макет, двумерную и трехмерную графику, анимацию, стили, шаблоны, документы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мультимедиа, текст и типографические функции. 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частью .NET,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 можете создавать 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включающие 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.NET API.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viloratech.com/images/course_images_banner/38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075" y="4921630"/>
            <a:ext cx="4054475" cy="17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4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E8DB-DA6B-40D8-848E-A9BA6FCF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r>
              <a:rPr lang="ru-RU" dirty="0" smtClean="0"/>
              <a:t> -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A3EF-E153-485B-9C2E-DCC81FD2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2646362"/>
            <a:ext cx="62978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язык разметки на основе XML, который служит для определения внешнего вида приложения в декларативной форме. Обычно он используется для создания окон, страниц и пользовательских элементов управления, а также их заполнения элементами управления, фигурами и графическими элементами.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p7.hiclipart.com/preview/713/328/923/computer-icons-test-final-examination-others-thumbnail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667" r="97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264636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43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3386-A439-48C4-A7BE-B2FFD6E3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r>
              <a:rPr lang="ru-RU" b="1" dirty="0" smtClean="0"/>
              <a:t> </a:t>
            </a:r>
            <a:r>
              <a:rPr lang="ru-RU" dirty="0" err="1" smtClean="0"/>
              <a:t>Entity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E4B8-3AFB-40B4-B2A5-F87A8D612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54" y="2463800"/>
            <a:ext cx="11024345" cy="34163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объектно-ориентированная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доступа к данным, является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 mapping (ORM)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решением для 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Framework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возможность взаимодействия с объектами как посредством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виде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 to Entities,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и с использованием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SQL.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облегчения построения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 используется как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ADO.NET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Astoria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и связка из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Communication Foundation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позволяющая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строить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многоуровневые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приложения, реализуя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шаблонов проектирования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MVC, MVP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MVVM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aspnetboilerplate.com/images/logos/tools/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174" y="3800475"/>
            <a:ext cx="2955925" cy="295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56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5099-22DD-4970-B48A-20502FAB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4" y="2870200"/>
            <a:ext cx="10198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самом начале работы была, прочитана предметная область , для определения предметной области БД. Следующим шагом , была спроектирована и создана БД, на основе полученных данных.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создания БД прошла проектировка приложения, а то есть , были созданы формы Входа, регистрации и рабочи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формы персонала.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Последним шагом была создана презентация для защиты проекта.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3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E70-930B-4122-9C8F-B95FF304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68"/>
            <a:ext cx="10515600" cy="1325563"/>
          </a:xfrm>
        </p:spPr>
        <p:txBody>
          <a:bodyPr/>
          <a:lstStyle/>
          <a:p>
            <a:r>
              <a:rPr lang="ru-RU" dirty="0" smtClean="0"/>
              <a:t>Создание База </a:t>
            </a:r>
            <a:r>
              <a:rPr lang="ru-RU" dirty="0"/>
              <a:t>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6F52-1CDF-4161-812D-8202696A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264" y="2258684"/>
            <a:ext cx="72941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начале работы была создана модель БД и заполнена в приложении </a:t>
            </a:r>
            <a:r>
              <a:rPr lang="en-US" sz="2400" dirty="0" smtClean="0"/>
              <a:t>Workbench</a:t>
            </a:r>
            <a:r>
              <a:rPr lang="ru-RU" sz="2400" dirty="0" smtClean="0"/>
              <a:t>, после перенесена в </a:t>
            </a:r>
            <a:r>
              <a:rPr lang="en-US" sz="2400" dirty="0" smtClean="0"/>
              <a:t>VS.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887" y="2336402"/>
            <a:ext cx="4253453" cy="4195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521" y="3170814"/>
            <a:ext cx="4394866" cy="35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4CC-5867-421D-B010-B031A74F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93946" cy="706964"/>
          </a:xfrm>
        </p:spPr>
        <p:txBody>
          <a:bodyPr/>
          <a:lstStyle/>
          <a:p>
            <a:r>
              <a:rPr lang="ru-RU" dirty="0" smtClean="0"/>
              <a:t>Создание формы и настройка стилей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20799" y="5768771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Форма логина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026400" y="5953437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Форма регистрации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8" y="2818167"/>
            <a:ext cx="5572903" cy="252447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751" y="2378795"/>
            <a:ext cx="4757349" cy="340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68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413</TotalTime>
  <Words>416</Words>
  <Application>Microsoft Office PowerPoint</Application>
  <PresentationFormat>Широкоэкранный</PresentationFormat>
  <Paragraphs>43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Совет директоров</vt:lpstr>
      <vt:lpstr>Мебельная фабрика</vt:lpstr>
      <vt:lpstr>Цель</vt:lpstr>
      <vt:lpstr>Задачи</vt:lpstr>
      <vt:lpstr>Windows Presentation Foundation (WPF) Microsoft.net - </vt:lpstr>
      <vt:lpstr>XAML - </vt:lpstr>
      <vt:lpstr>ADO.NET Entity Framework-</vt:lpstr>
      <vt:lpstr>Начало работы</vt:lpstr>
      <vt:lpstr>Создание База данных</vt:lpstr>
      <vt:lpstr>Создание формы и настройка стилей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Мебельная фабрика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Marathon Skills</dc:title>
  <dc:creator>Sergeev, Maxim</dc:creator>
  <cp:lastModifiedBy>Пользователь Windows</cp:lastModifiedBy>
  <cp:revision>21</cp:revision>
  <dcterms:created xsi:type="dcterms:W3CDTF">2020-06-14T08:26:48Z</dcterms:created>
  <dcterms:modified xsi:type="dcterms:W3CDTF">2020-07-05T20:53:58Z</dcterms:modified>
</cp:coreProperties>
</file>