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6" r:id="rId2"/>
  </p:sldMasterIdLst>
  <p:notesMasterIdLst>
    <p:notesMasterId r:id="rId10"/>
  </p:notesMasterIdLst>
  <p:handoutMasterIdLst>
    <p:handoutMasterId r:id="rId11"/>
  </p:handoutMasterIdLst>
  <p:sldIdLst>
    <p:sldId id="256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 Sophia Zechel" initials="ASZ" lastIdx="1" clrIdx="0">
    <p:extLst/>
  </p:cmAuthor>
  <p:cmAuthor id="2" name="Anna Sophia Zechel" initials="ASZ [2]" lastIdx="1" clrIdx="1">
    <p:extLst/>
  </p:cmAuthor>
  <p:cmAuthor id="3" name="Anna Sophia Zechel" initials="ASZ [3]" lastIdx="1" clrIdx="2">
    <p:extLst/>
  </p:cmAuthor>
  <p:cmAuthor id="4" name="Anna Sophia Zechel" initials="ASZ [4]" lastIdx="1" clrIdx="3">
    <p:extLst/>
  </p:cmAuthor>
  <p:cmAuthor id="5" name="Anna Sophia Zechel" initials="ASZ [5]" lastIdx="1" clrIdx="4">
    <p:extLst/>
  </p:cmAuthor>
  <p:cmAuthor id="6" name="Anna Sophia Zechel" initials="ASZ [6]" lastIdx="1" clrIdx="5">
    <p:extLst/>
  </p:cmAuthor>
  <p:cmAuthor id="7" name="Anna Sophia Zechel" initials="ASZ [7]" lastIdx="1" clrIdx="6">
    <p:extLst/>
  </p:cmAuthor>
  <p:cmAuthor id="8" name="Anna Sophia Zechel" initials="ASZ [8]" lastIdx="1" clrIdx="7">
    <p:extLst/>
  </p:cmAuthor>
  <p:cmAuthor id="9" name="Anna Sophia Zechel" initials="ASZ [9]" lastIdx="1" clrIdx="8">
    <p:extLst/>
  </p:cmAuthor>
  <p:cmAuthor id="10" name="Anna Sophia Zechel" initials="ASZ [10]" lastIdx="1" clrIdx="9">
    <p:extLst/>
  </p:cmAuthor>
  <p:cmAuthor id="11" name="Anna Sophia Zechel" initials="ASZ [11]" lastIdx="1" clrIdx="10">
    <p:extLst/>
  </p:cmAuthor>
  <p:cmAuthor id="12" name="Anna Sophia Zechel" initials="ASZ [2] [2]" lastIdx="1" clrIdx="11">
    <p:extLst/>
  </p:cmAuthor>
  <p:cmAuthor id="13" name="Anna Sophia Zechel" initials="ASZ [5] [2]" lastIdx="1" clrIdx="12">
    <p:extLst/>
  </p:cmAuthor>
  <p:cmAuthor id="14" name="Anna Sophia Zechel" initials="ASZ [12]" lastIdx="1" clrIdx="13">
    <p:extLst/>
  </p:cmAuthor>
  <p:cmAuthor id="15" name="Anna Sophia Zechel" initials="ASZ [13]" lastIdx="1" clrIdx="14">
    <p:extLst/>
  </p:cmAuthor>
  <p:cmAuthor id="16" name="Anna Sophia Zechel" initials="ASZ [14]" lastIdx="1" clrIdx="15">
    <p:extLst/>
  </p:cmAuthor>
  <p:cmAuthor id="17" name="Anna Sophia Zechel" initials="ASZ [15]" lastIdx="1" clrIdx="16">
    <p:extLst/>
  </p:cmAuthor>
  <p:cmAuthor id="18" name="Anna Sophia Zechel" initials="ASZ [16]" lastIdx="1" clrIdx="17">
    <p:extLst/>
  </p:cmAuthor>
  <p:cmAuthor id="19" name="Anna Sophia Zechel" initials="ASZ [17]" lastIdx="1" clrIdx="18">
    <p:extLst/>
  </p:cmAuthor>
  <p:cmAuthor id="20" name="Anna Sophia Zechel" initials="ASZ [18]" lastIdx="1" clrIdx="19">
    <p:extLst/>
  </p:cmAuthor>
  <p:cmAuthor id="21" name="Anna Sophia Zechel" initials="ASZ [19]" lastIdx="1" clrIdx="20">
    <p:extLst/>
  </p:cmAuthor>
  <p:cmAuthor id="22" name="Anna Sophia Zechel" initials="ASZ [20]" lastIdx="1" clrIdx="21">
    <p:extLst/>
  </p:cmAuthor>
  <p:cmAuthor id="23" name="Anna Sophia Zechel" initials="ASZ [21]" lastIdx="1" clrIdx="22">
    <p:extLst/>
  </p:cmAuthor>
  <p:cmAuthor id="24" name="Anna Sophia Zechel" initials="ASZ [22]" lastIdx="1" clrIdx="23">
    <p:extLst/>
  </p:cmAuthor>
  <p:cmAuthor id="25" name="Anna Sophia Zechel" initials="ASZ [23]" lastIdx="1" clrIdx="24">
    <p:extLst/>
  </p:cmAuthor>
  <p:cmAuthor id="26" name="Anna Sophia Zechel" initials="ASZ [24]" lastIdx="1" clrIdx="25">
    <p:extLst/>
  </p:cmAuthor>
  <p:cmAuthor id="27" name="Anna Sophia Zechel" initials="ASZ [25]" lastIdx="1" clrIdx="26">
    <p:extLst/>
  </p:cmAuthor>
  <p:cmAuthor id="28" name="Anna Sophia Zechel" initials="ASZ [26]" lastIdx="1" clrIdx="27">
    <p:extLst/>
  </p:cmAuthor>
  <p:cmAuthor id="29" name="Anna Sophia Zechel" initials="ASZ [27]" lastIdx="1" clrIdx="28">
    <p:extLst/>
  </p:cmAuthor>
  <p:cmAuthor id="30" name="Anna Sophia Zechel" initials="ASZ [28]" lastIdx="1" clrIdx="29">
    <p:extLst/>
  </p:cmAuthor>
  <p:cmAuthor id="31" name="Anna Sophia Zechel" initials="ASZ [29]" lastIdx="1" clrIdx="30">
    <p:extLst/>
  </p:cmAuthor>
  <p:cmAuthor id="32" name="Anna Sophia Zechel" initials="ASZ [30]" lastIdx="1" clrIdx="31">
    <p:extLst/>
  </p:cmAuthor>
  <p:cmAuthor id="33" name="Anna Sophia Zechel" initials="ASZ [31]" lastIdx="0" clrIdx="32">
    <p:extLst/>
  </p:cmAuthor>
  <p:cmAuthor id="34" name="Anna Sophia Zechel" initials="ASZ [32]" lastIdx="1" clrIdx="3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55FF"/>
    <a:srgbClr val="4846DC"/>
    <a:srgbClr val="6D35FF"/>
    <a:srgbClr val="AD7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/>
    <p:restoredTop sz="87047"/>
  </p:normalViewPr>
  <p:slideViewPr>
    <p:cSldViewPr snapToGrid="0" snapToObjects="1">
      <p:cViewPr>
        <p:scale>
          <a:sx n="80" d="100"/>
          <a:sy n="80" d="100"/>
        </p:scale>
        <p:origin x="8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71" d="100"/>
          <a:sy n="71" d="100"/>
        </p:scale>
        <p:origin x="3240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commentAuthors" Target="commentAuthor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91AD0-5DBD-354A-9599-CDFE8D4A7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352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7EFDE8-28D2-CA4B-B406-E834D30E5A73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00B9E9-09D5-364D-B048-014DE7E80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39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microsoft.com/office/2007/relationships/hdphoto" Target="../media/hdphoto2.wdp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microsoft.com/office/2007/relationships/hdphoto" Target="../media/hdphoto3.wdp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microsoft.com/office/2007/relationships/hdphoto" Target="../media/hdphoto4.wdp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microsoft.com/office/2007/relationships/hdphoto" Target="../media/hdphoto5.wdp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microsoft.com/office/2007/relationships/hdphoto" Target="../media/hdphoto6.wdp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microsoft.com/office/2007/relationships/hdphoto" Target="../media/hdphoto6.wdp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microsoft.com/office/2007/relationships/hdphoto" Target="../media/hdphoto7.wdp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528816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59987"/>
            <a:ext cx="9144000" cy="18288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3716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49151" y="0"/>
            <a:ext cx="4093698" cy="35169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6506308"/>
            <a:ext cx="12192000" cy="35169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32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668"/>
            <a:ext cx="12192000" cy="2322576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1935711"/>
            <a:ext cx="12192000" cy="49377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3467100" y="3107935"/>
            <a:ext cx="5257800" cy="1646945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1"/>
                </a:solidFill>
                <a:latin typeface="Oswald Light" charset="0"/>
                <a:ea typeface="Oswald Light" charset="0"/>
                <a:cs typeface="Oswald Light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1850" y="319335"/>
            <a:ext cx="10515600" cy="1435798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6506308"/>
            <a:ext cx="12192000" cy="351692"/>
            <a:chOff x="0" y="6520376"/>
            <a:chExt cx="12192000" cy="351692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6520376"/>
              <a:ext cx="12192000" cy="351692"/>
            </a:xfrm>
            <a:prstGeom prst="rect">
              <a:avLst/>
            </a:prstGeom>
            <a:solidFill>
              <a:srgbClr val="585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2" cstate="hqprint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6528816"/>
              <a:ext cx="779647" cy="329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7778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668"/>
            <a:ext cx="12192000" cy="2322576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1935711"/>
            <a:ext cx="12192000" cy="49377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607773"/>
            <a:ext cx="10515600" cy="34692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1850" y="319335"/>
            <a:ext cx="10515600" cy="1435798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6506308"/>
            <a:ext cx="12192000" cy="351692"/>
            <a:chOff x="0" y="6520376"/>
            <a:chExt cx="12192000" cy="351692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6520376"/>
              <a:ext cx="12192000" cy="351692"/>
            </a:xfrm>
            <a:prstGeom prst="rect">
              <a:avLst/>
            </a:prstGeom>
            <a:solidFill>
              <a:srgbClr val="585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2" cstate="hqprint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6528816"/>
              <a:ext cx="779647" cy="329184"/>
            </a:xfrm>
            <a:prstGeom prst="rect">
              <a:avLst/>
            </a:prstGeom>
          </p:spPr>
        </p:pic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0689"/>
            <a:ext cx="3148584" cy="469182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06240" y="2889048"/>
            <a:ext cx="7147560" cy="349346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351692"/>
          </a:xfrm>
          <a:prstGeom prst="rect">
            <a:avLst/>
          </a:prstGeom>
          <a:solidFill>
            <a:srgbClr val="585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4206240" y="1877912"/>
            <a:ext cx="714756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6506308"/>
            <a:ext cx="12192000" cy="351692"/>
            <a:chOff x="0" y="6520376"/>
            <a:chExt cx="12192000" cy="351692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6520376"/>
              <a:ext cx="12192000" cy="351692"/>
            </a:xfrm>
            <a:prstGeom prst="rect">
              <a:avLst/>
            </a:prstGeom>
            <a:solidFill>
              <a:srgbClr val="585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2" cstate="hqprint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6528816"/>
              <a:ext cx="779647" cy="329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7760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y 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51309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444752"/>
            <a:ext cx="10515600" cy="4041648"/>
          </a:xfrm>
        </p:spPr>
        <p:txBody>
          <a:bodyPr anchor="b">
            <a:normAutofit/>
          </a:bodyPr>
          <a:lstStyle>
            <a:lvl1pPr algn="ctr">
              <a:defRPr sz="7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4049151" y="0"/>
            <a:ext cx="4093698" cy="35169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A4CAF5-E1DA-814F-A52F-FFAE3389FB02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1C4269-01F3-3649-AADC-C2822BBD8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16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A4CAF5-E1DA-814F-A52F-FFAE3389FB02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1C4269-01F3-3649-AADC-C2822BBD8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282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A4CAF5-E1DA-814F-A52F-FFAE3389FB02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1C4269-01F3-3649-AADC-C2822BBD8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792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A4CAF5-E1DA-814F-A52F-FFAE3389FB02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1C4269-01F3-3649-AADC-C2822BBD8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986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59987"/>
            <a:ext cx="9144000" cy="18288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3716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49151" y="0"/>
            <a:ext cx="4093698" cy="351692"/>
          </a:xfrm>
          <a:prstGeom prst="rect">
            <a:avLst/>
          </a:prstGeom>
          <a:solidFill>
            <a:srgbClr val="484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520376"/>
            <a:ext cx="12192000" cy="351692"/>
          </a:xfrm>
          <a:prstGeom prst="rect">
            <a:avLst/>
          </a:prstGeom>
          <a:solidFill>
            <a:srgbClr val="484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hq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528816"/>
            <a:ext cx="779647" cy="329184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/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-3048" y="14068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 userDrawn="1"/>
        </p:nvSpPr>
        <p:spPr>
          <a:xfrm>
            <a:off x="0" y="0"/>
            <a:ext cx="12188952" cy="18288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CAF5-E1DA-814F-A52F-FFAE3389FB02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4269-01F3-3649-AADC-C2822BBD858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0" y="6520376"/>
            <a:ext cx="12192000" cy="351692"/>
          </a:xfrm>
          <a:prstGeom prst="rect">
            <a:avLst/>
          </a:prstGeom>
          <a:solidFill>
            <a:srgbClr val="585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hq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528816"/>
            <a:ext cx="779647" cy="329184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 userDrawn="1">
            <p:ph type="body" idx="18"/>
          </p:nvPr>
        </p:nvSpPr>
        <p:spPr>
          <a:xfrm>
            <a:off x="838200" y="4334256"/>
            <a:ext cx="1828800" cy="823655"/>
          </a:xfrm>
        </p:spPr>
        <p:txBody>
          <a:bodyPr anchor="ctr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Oswald Medium" charset="0"/>
                <a:ea typeface="Oswald Medium" charset="0"/>
                <a:cs typeface="Oswald Medium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7" name="Text Placeholder 2"/>
          <p:cNvSpPr>
            <a:spLocks noGrp="1"/>
          </p:cNvSpPr>
          <p:nvPr userDrawn="1">
            <p:ph type="body" idx="19"/>
          </p:nvPr>
        </p:nvSpPr>
        <p:spPr>
          <a:xfrm>
            <a:off x="3733800" y="4334255"/>
            <a:ext cx="1828800" cy="823655"/>
          </a:xfrm>
        </p:spPr>
        <p:txBody>
          <a:bodyPr anchor="ctr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Oswald Medium" charset="0"/>
                <a:ea typeface="Oswald Medium" charset="0"/>
                <a:cs typeface="Oswald Medium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8" name="Text Placeholder 2"/>
          <p:cNvSpPr>
            <a:spLocks noGrp="1"/>
          </p:cNvSpPr>
          <p:nvPr userDrawn="1">
            <p:ph type="body" idx="20"/>
          </p:nvPr>
        </p:nvSpPr>
        <p:spPr>
          <a:xfrm>
            <a:off x="6629400" y="4334254"/>
            <a:ext cx="1828800" cy="823655"/>
          </a:xfrm>
        </p:spPr>
        <p:txBody>
          <a:bodyPr anchor="ctr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Oswald Medium" charset="0"/>
                <a:ea typeface="Oswald Medium" charset="0"/>
                <a:cs typeface="Oswald Medium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9" name="Text Placeholder 2"/>
          <p:cNvSpPr>
            <a:spLocks noGrp="1"/>
          </p:cNvSpPr>
          <p:nvPr userDrawn="1">
            <p:ph type="body" idx="21"/>
          </p:nvPr>
        </p:nvSpPr>
        <p:spPr>
          <a:xfrm>
            <a:off x="9525000" y="4334253"/>
            <a:ext cx="1828800" cy="823655"/>
          </a:xfrm>
        </p:spPr>
        <p:txBody>
          <a:bodyPr anchor="ctr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Oswald Medium" charset="0"/>
                <a:ea typeface="Oswald Medium" charset="0"/>
                <a:cs typeface="Oswald Medium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utline/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-3048" y="14068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 userDrawn="1"/>
        </p:nvSpPr>
        <p:spPr>
          <a:xfrm>
            <a:off x="0" y="0"/>
            <a:ext cx="12188952" cy="18288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2"/>
          <p:cNvSpPr>
            <a:spLocks noGrp="1"/>
          </p:cNvSpPr>
          <p:nvPr userDrawn="1">
            <p:ph type="body" idx="18"/>
          </p:nvPr>
        </p:nvSpPr>
        <p:spPr>
          <a:xfrm>
            <a:off x="838200" y="4334256"/>
            <a:ext cx="1828800" cy="823655"/>
          </a:xfrm>
        </p:spPr>
        <p:txBody>
          <a:bodyPr anchor="ctr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Oswald Medium" charset="0"/>
                <a:ea typeface="Oswald Medium" charset="0"/>
                <a:cs typeface="Oswald Medium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7" name="Text Placeholder 2"/>
          <p:cNvSpPr>
            <a:spLocks noGrp="1"/>
          </p:cNvSpPr>
          <p:nvPr userDrawn="1">
            <p:ph type="body" idx="19"/>
          </p:nvPr>
        </p:nvSpPr>
        <p:spPr>
          <a:xfrm>
            <a:off x="3733800" y="4334255"/>
            <a:ext cx="1828800" cy="823655"/>
          </a:xfrm>
        </p:spPr>
        <p:txBody>
          <a:bodyPr anchor="ctr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Oswald Medium" charset="0"/>
                <a:ea typeface="Oswald Medium" charset="0"/>
                <a:cs typeface="Oswald Medium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8" name="Text Placeholder 2"/>
          <p:cNvSpPr>
            <a:spLocks noGrp="1"/>
          </p:cNvSpPr>
          <p:nvPr userDrawn="1">
            <p:ph type="body" idx="20"/>
          </p:nvPr>
        </p:nvSpPr>
        <p:spPr>
          <a:xfrm>
            <a:off x="6629400" y="4334254"/>
            <a:ext cx="1828800" cy="823655"/>
          </a:xfrm>
        </p:spPr>
        <p:txBody>
          <a:bodyPr anchor="ctr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Oswald Medium" charset="0"/>
                <a:ea typeface="Oswald Medium" charset="0"/>
                <a:cs typeface="Oswald Medium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9" name="Text Placeholder 2"/>
          <p:cNvSpPr>
            <a:spLocks noGrp="1"/>
          </p:cNvSpPr>
          <p:nvPr userDrawn="1">
            <p:ph type="body" idx="21"/>
          </p:nvPr>
        </p:nvSpPr>
        <p:spPr>
          <a:xfrm>
            <a:off x="9525000" y="4334253"/>
            <a:ext cx="1828800" cy="823655"/>
          </a:xfrm>
        </p:spPr>
        <p:txBody>
          <a:bodyPr anchor="ctr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Oswald Medium" charset="0"/>
                <a:ea typeface="Oswald Medium" charset="0"/>
                <a:cs typeface="Oswald Medium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3649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881554" y="-14068"/>
            <a:ext cx="10310446" cy="6534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881554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21878" y="1690688"/>
            <a:ext cx="9735947" cy="451668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520376"/>
            <a:ext cx="12192000" cy="351692"/>
          </a:xfrm>
          <a:prstGeom prst="rect">
            <a:avLst/>
          </a:prstGeom>
          <a:solidFill>
            <a:srgbClr val="585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hq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528816"/>
            <a:ext cx="779647" cy="329184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121878" y="365125"/>
            <a:ext cx="9735947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72068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049151" cy="6872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896" y="633662"/>
            <a:ext cx="343122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20070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896" y="2233862"/>
            <a:ext cx="343122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351692"/>
          </a:xfrm>
          <a:prstGeom prst="rect">
            <a:avLst/>
          </a:prstGeom>
          <a:solidFill>
            <a:srgbClr val="585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6520376"/>
            <a:ext cx="12192000" cy="351692"/>
          </a:xfrm>
          <a:prstGeom prst="rect">
            <a:avLst/>
          </a:prstGeom>
          <a:solidFill>
            <a:srgbClr val="585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hq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528816"/>
            <a:ext cx="779647" cy="329184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rior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0" y="0"/>
            <a:ext cx="12188952" cy="32004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3200400"/>
            <a:ext cx="12192000" cy="36576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836676" y="1704121"/>
            <a:ext cx="10515600" cy="10762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1510965" y="4228226"/>
            <a:ext cx="2049378" cy="1872091"/>
          </a:xfrm>
        </p:spPr>
        <p:txBody>
          <a:bodyPr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4"/>
          </p:nvPr>
        </p:nvSpPr>
        <p:spPr>
          <a:xfrm>
            <a:off x="1510964" y="3709291"/>
            <a:ext cx="2049379" cy="518933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Oswald Light" charset="0"/>
                <a:ea typeface="Oswald Light" charset="0"/>
                <a:cs typeface="Oswald Light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5071311" y="4210889"/>
            <a:ext cx="2049378" cy="1872091"/>
          </a:xfrm>
        </p:spPr>
        <p:txBody>
          <a:bodyPr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6"/>
          </p:nvPr>
        </p:nvSpPr>
        <p:spPr>
          <a:xfrm>
            <a:off x="5071310" y="3691954"/>
            <a:ext cx="2049379" cy="518933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Oswald Light" charset="0"/>
                <a:ea typeface="Oswald Light" charset="0"/>
                <a:cs typeface="Oswald Light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7"/>
          </p:nvPr>
        </p:nvSpPr>
        <p:spPr>
          <a:xfrm>
            <a:off x="8631653" y="4210887"/>
            <a:ext cx="2049378" cy="1872091"/>
          </a:xfrm>
        </p:spPr>
        <p:txBody>
          <a:bodyPr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8631652" y="3691952"/>
            <a:ext cx="2049379" cy="518933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Oswald Light" charset="0"/>
                <a:ea typeface="Oswald Light" charset="0"/>
                <a:cs typeface="Oswald Light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4049151" y="0"/>
            <a:ext cx="4093698" cy="351692"/>
          </a:xfrm>
          <a:prstGeom prst="rect">
            <a:avLst/>
          </a:prstGeom>
          <a:solidFill>
            <a:srgbClr val="484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-658368" y="38221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6520376"/>
            <a:ext cx="12192000" cy="351692"/>
          </a:xfrm>
          <a:prstGeom prst="rect">
            <a:avLst/>
          </a:prstGeom>
          <a:solidFill>
            <a:srgbClr val="484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hq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528816"/>
            <a:ext cx="779647" cy="329184"/>
          </a:xfrm>
          <a:prstGeom prst="rect">
            <a:avLst/>
          </a:prstGeom>
        </p:spPr>
      </p:pic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3657600"/>
            <a:ext cx="12192000" cy="32004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0"/>
            <a:ext cx="12192000" cy="36576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80494"/>
            <a:ext cx="10523622" cy="1325563"/>
          </a:xfrm>
          <a:ln>
            <a:noFill/>
          </a:ln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582168" y="2151915"/>
            <a:ext cx="5257800" cy="861584"/>
          </a:xfrm>
        </p:spPr>
        <p:txBody>
          <a:bodyPr anchor="ctr"/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0" y="0"/>
            <a:ext cx="12192000" cy="351692"/>
          </a:xfrm>
          <a:prstGeom prst="rect">
            <a:avLst/>
          </a:prstGeom>
          <a:solidFill>
            <a:srgbClr val="585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2"/>
          <p:cNvSpPr>
            <a:spLocks noGrp="1"/>
          </p:cNvSpPr>
          <p:nvPr>
            <p:ph type="body" idx="13"/>
          </p:nvPr>
        </p:nvSpPr>
        <p:spPr>
          <a:xfrm>
            <a:off x="838200" y="5318787"/>
            <a:ext cx="10515600" cy="86158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6"/>
          </p:nvPr>
        </p:nvSpPr>
        <p:spPr>
          <a:xfrm>
            <a:off x="582168" y="832273"/>
            <a:ext cx="5257800" cy="1325563"/>
          </a:xfrm>
        </p:spPr>
        <p:txBody>
          <a:bodyPr anchor="ctr">
            <a:normAutofit/>
          </a:bodyPr>
          <a:lstStyle>
            <a:lvl1pPr marL="0" indent="0" algn="r">
              <a:buNone/>
              <a:defRPr sz="4400">
                <a:solidFill>
                  <a:schemeClr val="tx1"/>
                </a:solidFill>
                <a:latin typeface="Oswald Medium" charset="0"/>
                <a:ea typeface="Oswald Medium" charset="0"/>
                <a:cs typeface="Oswald Medium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7"/>
          </p:nvPr>
        </p:nvSpPr>
        <p:spPr>
          <a:xfrm>
            <a:off x="6385560" y="2158011"/>
            <a:ext cx="5257800" cy="861584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18"/>
          </p:nvPr>
        </p:nvSpPr>
        <p:spPr>
          <a:xfrm>
            <a:off x="6385560" y="838369"/>
            <a:ext cx="5257800" cy="1325563"/>
          </a:xfrm>
        </p:spPr>
        <p:txBody>
          <a:bodyPr anchor="ctr">
            <a:normAutofit/>
          </a:bodyPr>
          <a:lstStyle>
            <a:lvl1pPr marL="0" indent="0" algn="l">
              <a:buNone/>
              <a:defRPr sz="4400">
                <a:solidFill>
                  <a:schemeClr val="tx1"/>
                </a:solidFill>
                <a:latin typeface="Oswald Medium" charset="0"/>
                <a:ea typeface="Oswald Medium" charset="0"/>
                <a:cs typeface="Oswald Medium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520376"/>
            <a:ext cx="12192000" cy="351692"/>
          </a:xfrm>
          <a:prstGeom prst="rect">
            <a:avLst/>
          </a:prstGeom>
          <a:solidFill>
            <a:srgbClr val="585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hq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528816"/>
            <a:ext cx="779647" cy="329184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368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14068"/>
            <a:ext cx="12192000" cy="6872068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6109130" y="-14068"/>
            <a:ext cx="6080760" cy="6872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1671" y="169068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1671" y="2514599"/>
            <a:ext cx="5157787" cy="37982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520376"/>
            <a:ext cx="12192000" cy="351692"/>
          </a:xfrm>
          <a:prstGeom prst="rect">
            <a:avLst/>
          </a:prstGeom>
          <a:solidFill>
            <a:srgbClr val="585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hq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528816"/>
            <a:ext cx="779647" cy="329184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6571671" y="365125"/>
            <a:ext cx="51577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spc="300">
                <a:solidFill>
                  <a:schemeClr val="tx1"/>
                </a:solidFill>
                <a:latin typeface="Oswald" charset="0"/>
                <a:ea typeface="Oswald" charset="0"/>
                <a:cs typeface="Oswald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 Text Disp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444753"/>
            <a:ext cx="10515600" cy="1435798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319464"/>
            <a:ext cx="10515600" cy="2011679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049151" y="0"/>
            <a:ext cx="4093698" cy="351692"/>
          </a:xfrm>
          <a:prstGeom prst="rect">
            <a:avLst/>
          </a:prstGeom>
          <a:solidFill>
            <a:srgbClr val="585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520376"/>
            <a:ext cx="12192000" cy="351692"/>
          </a:xfrm>
          <a:prstGeom prst="rect">
            <a:avLst/>
          </a:prstGeom>
          <a:solidFill>
            <a:srgbClr val="585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hq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528816"/>
            <a:ext cx="779647" cy="329184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444752"/>
            <a:ext cx="10515600" cy="2798063"/>
          </a:xfrm>
        </p:spPr>
        <p:txBody>
          <a:bodyPr anchor="b">
            <a:normAutofit/>
          </a:bodyPr>
          <a:lstStyle>
            <a:lvl1pPr algn="ctr">
              <a:defRPr sz="7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72000"/>
            <a:ext cx="10515600" cy="75914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351692"/>
          </a:xfrm>
          <a:prstGeom prst="rect">
            <a:avLst/>
          </a:prstGeom>
          <a:solidFill>
            <a:srgbClr val="585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520376"/>
            <a:ext cx="12192000" cy="351692"/>
          </a:xfrm>
          <a:prstGeom prst="rect">
            <a:avLst/>
          </a:prstGeom>
          <a:solidFill>
            <a:srgbClr val="585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hq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528816"/>
            <a:ext cx="779647" cy="329184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668"/>
            <a:ext cx="12192000" cy="2322576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1935711"/>
            <a:ext cx="12192000" cy="49377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3467100" y="3107935"/>
            <a:ext cx="5257800" cy="1646945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1"/>
                </a:solidFill>
                <a:latin typeface="Oswald Light" charset="0"/>
                <a:ea typeface="Oswald Light" charset="0"/>
                <a:cs typeface="Oswald Light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520376"/>
            <a:ext cx="12192000" cy="351692"/>
          </a:xfrm>
          <a:prstGeom prst="rect">
            <a:avLst/>
          </a:prstGeom>
          <a:solidFill>
            <a:srgbClr val="585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hq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528816"/>
            <a:ext cx="779647" cy="329184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1850" y="319335"/>
            <a:ext cx="10515600" cy="1435798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668"/>
            <a:ext cx="12192000" cy="2322576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1935711"/>
            <a:ext cx="12192000" cy="49377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6520376"/>
            <a:ext cx="12192000" cy="351692"/>
          </a:xfrm>
          <a:prstGeom prst="rect">
            <a:avLst/>
          </a:prstGeom>
          <a:solidFill>
            <a:srgbClr val="585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hq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528816"/>
            <a:ext cx="779647" cy="329184"/>
          </a:xfrm>
          <a:prstGeom prst="rect">
            <a:avLst/>
          </a:prstGeom>
        </p:spPr>
      </p:pic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607773"/>
            <a:ext cx="10515600" cy="34692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1850" y="319335"/>
            <a:ext cx="10515600" cy="1435798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0689"/>
            <a:ext cx="3148584" cy="469182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06240" y="2889048"/>
            <a:ext cx="7147560" cy="349346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351692"/>
          </a:xfrm>
          <a:prstGeom prst="rect">
            <a:avLst/>
          </a:prstGeom>
          <a:solidFill>
            <a:srgbClr val="585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4206240" y="1877912"/>
            <a:ext cx="714756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6520376"/>
            <a:ext cx="12192000" cy="351692"/>
          </a:xfrm>
          <a:prstGeom prst="rect">
            <a:avLst/>
          </a:prstGeom>
          <a:solidFill>
            <a:srgbClr val="585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hq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528816"/>
            <a:ext cx="779647" cy="329184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881554" y="-14068"/>
            <a:ext cx="10310446" cy="6534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881554" cy="6520376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21878" y="1690688"/>
            <a:ext cx="9735947" cy="451668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121878" y="365125"/>
            <a:ext cx="9735947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y 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444752"/>
            <a:ext cx="10515600" cy="4041648"/>
          </a:xfrm>
        </p:spPr>
        <p:txBody>
          <a:bodyPr anchor="b">
            <a:normAutofit/>
          </a:bodyPr>
          <a:lstStyle>
            <a:lvl1pPr algn="ctr">
              <a:defRPr sz="7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4049151" y="0"/>
            <a:ext cx="4093698" cy="351692"/>
          </a:xfrm>
          <a:prstGeom prst="rect">
            <a:avLst/>
          </a:prstGeom>
          <a:solidFill>
            <a:srgbClr val="585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520376"/>
            <a:ext cx="12192000" cy="351692"/>
          </a:xfrm>
          <a:prstGeom prst="rect">
            <a:avLst/>
          </a:prstGeom>
          <a:solidFill>
            <a:srgbClr val="585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hq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528816"/>
            <a:ext cx="779647" cy="329184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CAF5-E1DA-814F-A52F-FFAE3389FB02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4269-01F3-3649-AADC-C2822BBD8582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CAF5-E1DA-814F-A52F-FFAE3389FB02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4269-01F3-3649-AADC-C2822BBD8582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CAF5-E1DA-814F-A52F-FFAE3389FB02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4269-01F3-3649-AADC-C2822BBD8582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CAF5-E1DA-814F-A52F-FFAE3389FB02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4269-01F3-3649-AADC-C2822BBD8582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51309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049151" cy="6513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896" y="633662"/>
            <a:ext cx="343122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20070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896" y="2233862"/>
            <a:ext cx="343122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35169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15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rior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0" y="0"/>
            <a:ext cx="12188952" cy="32004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3200400"/>
            <a:ext cx="12192000" cy="3328416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836676" y="1704121"/>
            <a:ext cx="10515600" cy="10762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1510965" y="4228226"/>
            <a:ext cx="2049378" cy="1872091"/>
          </a:xfrm>
        </p:spPr>
        <p:txBody>
          <a:bodyPr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4"/>
          </p:nvPr>
        </p:nvSpPr>
        <p:spPr>
          <a:xfrm>
            <a:off x="1510964" y="3709291"/>
            <a:ext cx="2049379" cy="518933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Oswald Light" charset="0"/>
                <a:ea typeface="Oswald Light" charset="0"/>
                <a:cs typeface="Oswald Light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5071311" y="4210889"/>
            <a:ext cx="2049378" cy="1872091"/>
          </a:xfrm>
        </p:spPr>
        <p:txBody>
          <a:bodyPr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6"/>
          </p:nvPr>
        </p:nvSpPr>
        <p:spPr>
          <a:xfrm>
            <a:off x="5071310" y="3691954"/>
            <a:ext cx="2049379" cy="518933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Oswald Light" charset="0"/>
                <a:ea typeface="Oswald Light" charset="0"/>
                <a:cs typeface="Oswald Light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7"/>
          </p:nvPr>
        </p:nvSpPr>
        <p:spPr>
          <a:xfrm>
            <a:off x="8631653" y="4210887"/>
            <a:ext cx="2049378" cy="1872091"/>
          </a:xfrm>
        </p:spPr>
        <p:txBody>
          <a:bodyPr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8631652" y="3691952"/>
            <a:ext cx="2049379" cy="518933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Oswald Light" charset="0"/>
                <a:ea typeface="Oswald Light" charset="0"/>
                <a:cs typeface="Oswald Light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4049151" y="0"/>
            <a:ext cx="4093698" cy="35169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-658368" y="38221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8267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3657600"/>
            <a:ext cx="12192000" cy="285549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0"/>
            <a:ext cx="12192000" cy="36576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80494"/>
            <a:ext cx="10523622" cy="1325563"/>
          </a:xfrm>
          <a:ln>
            <a:noFill/>
          </a:ln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582168" y="2151915"/>
            <a:ext cx="5257800" cy="861584"/>
          </a:xfrm>
        </p:spPr>
        <p:txBody>
          <a:bodyPr anchor="ctr"/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0" y="0"/>
            <a:ext cx="12192000" cy="35169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2"/>
          <p:cNvSpPr>
            <a:spLocks noGrp="1"/>
          </p:cNvSpPr>
          <p:nvPr>
            <p:ph type="body" idx="13"/>
          </p:nvPr>
        </p:nvSpPr>
        <p:spPr>
          <a:xfrm>
            <a:off x="838200" y="5318787"/>
            <a:ext cx="10515600" cy="86158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6"/>
          </p:nvPr>
        </p:nvSpPr>
        <p:spPr>
          <a:xfrm>
            <a:off x="582168" y="832273"/>
            <a:ext cx="5257800" cy="1325563"/>
          </a:xfrm>
        </p:spPr>
        <p:txBody>
          <a:bodyPr anchor="ctr">
            <a:normAutofit/>
          </a:bodyPr>
          <a:lstStyle>
            <a:lvl1pPr marL="0" indent="0" algn="r">
              <a:buNone/>
              <a:defRPr sz="4400">
                <a:solidFill>
                  <a:schemeClr val="tx1"/>
                </a:solidFill>
                <a:latin typeface="Oswald Medium" charset="0"/>
                <a:ea typeface="Oswald Medium" charset="0"/>
                <a:cs typeface="Oswald Medium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7"/>
          </p:nvPr>
        </p:nvSpPr>
        <p:spPr>
          <a:xfrm>
            <a:off x="6385560" y="2158011"/>
            <a:ext cx="5257800" cy="861584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18"/>
          </p:nvPr>
        </p:nvSpPr>
        <p:spPr>
          <a:xfrm>
            <a:off x="6385560" y="838369"/>
            <a:ext cx="5257800" cy="1325563"/>
          </a:xfrm>
        </p:spPr>
        <p:txBody>
          <a:bodyPr anchor="ctr">
            <a:normAutofit/>
          </a:bodyPr>
          <a:lstStyle>
            <a:lvl1pPr marL="0" indent="0" algn="l">
              <a:buNone/>
              <a:defRPr sz="4400">
                <a:solidFill>
                  <a:schemeClr val="tx1"/>
                </a:solidFill>
                <a:latin typeface="Oswald Medium" charset="0"/>
                <a:ea typeface="Oswald Medium" charset="0"/>
                <a:cs typeface="Oswald Medium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368" userDrawn="1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14068"/>
            <a:ext cx="12192000" cy="65271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6109130" y="-14068"/>
            <a:ext cx="6080760" cy="6527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1671" y="169068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1671" y="2514599"/>
            <a:ext cx="5157787" cy="37982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569561" y="457200"/>
            <a:ext cx="5159897" cy="12334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34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 Text Disp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444753"/>
            <a:ext cx="10515600" cy="1435798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319464"/>
            <a:ext cx="10515600" cy="2011679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049151" y="0"/>
            <a:ext cx="4093698" cy="351692"/>
          </a:xfrm>
          <a:prstGeom prst="rect">
            <a:avLst/>
          </a:prstGeom>
          <a:solidFill>
            <a:srgbClr val="585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6506308"/>
            <a:ext cx="12192000" cy="351692"/>
            <a:chOff x="0" y="6520376"/>
            <a:chExt cx="12192000" cy="351692"/>
          </a:xfrm>
        </p:grpSpPr>
        <p:sp>
          <p:nvSpPr>
            <p:cNvPr id="13" name="Rectangle 12"/>
            <p:cNvSpPr/>
            <p:nvPr userDrawn="1"/>
          </p:nvSpPr>
          <p:spPr>
            <a:xfrm>
              <a:off x="0" y="6520376"/>
              <a:ext cx="12192000" cy="351692"/>
            </a:xfrm>
            <a:prstGeom prst="rect">
              <a:avLst/>
            </a:prstGeom>
            <a:solidFill>
              <a:srgbClr val="585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 cstate="hqprint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6528816"/>
              <a:ext cx="779647" cy="329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426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444752"/>
            <a:ext cx="10515600" cy="2798063"/>
          </a:xfrm>
        </p:spPr>
        <p:txBody>
          <a:bodyPr anchor="b">
            <a:normAutofit/>
          </a:bodyPr>
          <a:lstStyle>
            <a:lvl1pPr algn="ctr">
              <a:defRPr sz="7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72000"/>
            <a:ext cx="10515600" cy="75914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351692"/>
          </a:xfrm>
          <a:prstGeom prst="rect">
            <a:avLst/>
          </a:prstGeom>
          <a:solidFill>
            <a:srgbClr val="585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6506308"/>
            <a:ext cx="12192000" cy="351692"/>
            <a:chOff x="0" y="6520376"/>
            <a:chExt cx="12192000" cy="351692"/>
          </a:xfrm>
        </p:grpSpPr>
        <p:sp>
          <p:nvSpPr>
            <p:cNvPr id="13" name="Rectangle 12"/>
            <p:cNvSpPr/>
            <p:nvPr userDrawn="1"/>
          </p:nvSpPr>
          <p:spPr>
            <a:xfrm>
              <a:off x="0" y="6520376"/>
              <a:ext cx="12192000" cy="351692"/>
            </a:xfrm>
            <a:prstGeom prst="rect">
              <a:avLst/>
            </a:prstGeom>
            <a:solidFill>
              <a:srgbClr val="585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 cstate="hqprint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6528816"/>
              <a:ext cx="779647" cy="329184"/>
            </a:xfrm>
            <a:prstGeom prst="rect">
              <a:avLst/>
            </a:prstGeom>
          </p:spPr>
        </p:pic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theme" Target="../theme/theme2.xml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Relationship Id="rId9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506308"/>
            <a:ext cx="12192000" cy="35169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5" r:id="rId3"/>
    <p:sldLayoutId id="2147483657" r:id="rId4"/>
    <p:sldLayoutId id="2147483654" r:id="rId5"/>
    <p:sldLayoutId id="2147483660" r:id="rId6"/>
    <p:sldLayoutId id="2147483653" r:id="rId7"/>
    <p:sldLayoutId id="2147483651" r:id="rId8"/>
    <p:sldLayoutId id="2147483661" r:id="rId9"/>
    <p:sldLayoutId id="2147483650" r:id="rId10"/>
    <p:sldLayoutId id="2147483664" r:id="rId11"/>
    <p:sldLayoutId id="2147483652" r:id="rId12"/>
    <p:sldLayoutId id="2147483662" r:id="rId13"/>
    <p:sldLayoutId id="2147483655" r:id="rId14"/>
    <p:sldLayoutId id="2147483656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 spc="300">
          <a:solidFill>
            <a:schemeClr val="tx1"/>
          </a:solidFill>
          <a:latin typeface="Oswald" charset="0"/>
          <a:ea typeface="Oswald" charset="0"/>
          <a:cs typeface="Oswald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4CAF5-E1DA-814F-A52F-FFAE3389FB02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C4269-01F3-3649-AADC-C2822BBD8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6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 spc="300">
          <a:solidFill>
            <a:schemeClr val="tx1"/>
          </a:solidFill>
          <a:latin typeface="Oswald" charset="0"/>
          <a:ea typeface="Oswald" charset="0"/>
          <a:cs typeface="Oswald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59987"/>
            <a:ext cx="12192000" cy="1828800"/>
          </a:xfrm>
        </p:spPr>
        <p:txBody>
          <a:bodyPr/>
          <a:lstStyle/>
          <a:p>
            <a:r>
              <a:rPr lang="en-US" dirty="0" smtClean="0"/>
              <a:t>IS THERE RACIAL PROFILING IN CHARLOTTE?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Hunter Lamb, Wyatt Wilt, Anna Zechel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99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54" y="3534609"/>
            <a:ext cx="3431229" cy="693820"/>
          </a:xfrm>
        </p:spPr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54" y="4228429"/>
            <a:ext cx="3431229" cy="1070812"/>
          </a:xfrm>
        </p:spPr>
        <p:txBody>
          <a:bodyPr/>
          <a:lstStyle/>
          <a:p>
            <a:r>
              <a:rPr lang="en-US" dirty="0" smtClean="0"/>
              <a:t>We used a dataset from </a:t>
            </a:r>
            <a:r>
              <a:rPr lang="en-US" dirty="0" err="1" smtClean="0">
                <a:solidFill>
                  <a:schemeClr val="accent1"/>
                </a:solidFill>
              </a:rPr>
              <a:t>data.gov</a:t>
            </a:r>
            <a:r>
              <a:rPr lang="en-US" dirty="0" smtClean="0"/>
              <a:t> (sorry RC we’re boring) that showed detailed information about every traffic stop.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94854" y="1314111"/>
            <a:ext cx="3431229" cy="6938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spc="300">
                <a:solidFill>
                  <a:schemeClr val="tx1"/>
                </a:solidFill>
                <a:latin typeface="Oswald" charset="0"/>
                <a:ea typeface="Oswald" charset="0"/>
                <a:cs typeface="Oswald" charset="0"/>
              </a:defRPr>
            </a:lvl1pPr>
          </a:lstStyle>
          <a:p>
            <a:r>
              <a:rPr lang="en-US" dirty="0" smtClean="0"/>
              <a:t>THE WHY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94854" y="2007931"/>
            <a:ext cx="3431229" cy="1526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With everything going on, from race-motivated police brutality to Colin </a:t>
            </a:r>
            <a:r>
              <a:rPr lang="en-US" dirty="0" err="1" smtClean="0"/>
              <a:t>Kaepernick</a:t>
            </a:r>
            <a:r>
              <a:rPr lang="en-US" dirty="0" smtClean="0"/>
              <a:t>, we wanted to examine for ourselves how race is related to police traffic stops  in our own area.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94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4000" r="-3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Of the population in Charlotte is black.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>
          <a:xfrm>
            <a:off x="838200" y="5005137"/>
            <a:ext cx="10515600" cy="1175234"/>
          </a:xfrm>
        </p:spPr>
        <p:txBody>
          <a:bodyPr>
            <a:normAutofit/>
          </a:bodyPr>
          <a:lstStyle/>
          <a:p>
            <a:r>
              <a:rPr lang="en-US" dirty="0" smtClean="0"/>
              <a:t>The proportions by race of drivers stopped don’t reflect the racial demographics of Charlotte. Our t-tests showed that the difference is significant.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6"/>
          </p:nvPr>
        </p:nvSpPr>
        <p:spPr/>
        <p:txBody>
          <a:bodyPr anchor="b">
            <a:normAutofit/>
          </a:bodyPr>
          <a:lstStyle/>
          <a:p>
            <a:r>
              <a:rPr lang="en-US" sz="8000" dirty="0" smtClean="0"/>
              <a:t>35%</a:t>
            </a:r>
            <a:endParaRPr lang="en-US" sz="8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en-US" dirty="0" smtClean="0"/>
              <a:t>Of drivers stopped in Charlotte were black.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8"/>
          </p:nvPr>
        </p:nvSpPr>
        <p:spPr/>
        <p:txBody>
          <a:bodyPr anchor="b">
            <a:normAutofit/>
          </a:bodyPr>
          <a:lstStyle/>
          <a:p>
            <a:r>
              <a:rPr lang="en-US" sz="8000" dirty="0" smtClean="0"/>
              <a:t>55%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0472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ANALYSIS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878" y="1429558"/>
            <a:ext cx="6786377" cy="2377440"/>
          </a:xfrm>
          <a:prstGeom prst="rect">
            <a:avLst/>
          </a:prstGeom>
        </p:spPr>
      </p:pic>
      <p:sp>
        <p:nvSpPr>
          <p:cNvPr id="10" name="Text Placeholder 1"/>
          <p:cNvSpPr txBox="1">
            <a:spLocks/>
          </p:cNvSpPr>
          <p:nvPr/>
        </p:nvSpPr>
        <p:spPr>
          <a:xfrm>
            <a:off x="2121878" y="4973052"/>
            <a:ext cx="9369475" cy="1187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878" y="3968044"/>
            <a:ext cx="6784848" cy="235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03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ANALYSIS</a:t>
            </a:r>
            <a:endParaRPr lang="en-US" dirty="0"/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2121878" y="4973052"/>
            <a:ext cx="9369475" cy="1187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i="1" dirty="0">
              <a:solidFill>
                <a:prstClr val="black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108200"/>
            <a:ext cx="11722100" cy="2628900"/>
          </a:xfrm>
          <a:prstGeom prst="rect">
            <a:avLst/>
          </a:prstGeom>
        </p:spPr>
      </p:pic>
      <p:sp>
        <p:nvSpPr>
          <p:cNvPr id="4" name="Frame 3"/>
          <p:cNvSpPr/>
          <p:nvPr/>
        </p:nvSpPr>
        <p:spPr>
          <a:xfrm>
            <a:off x="401053" y="3882189"/>
            <a:ext cx="2406315" cy="1090863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46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1" dirty="0" smtClean="0"/>
              <a:t>Our results confirm the conclusions of other research. </a:t>
            </a:r>
            <a:endParaRPr lang="en-US" b="0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571671" y="2924176"/>
            <a:ext cx="5157787" cy="3388700"/>
          </a:xfrm>
        </p:spPr>
        <p:txBody>
          <a:bodyPr/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Race is disproportionately a factor in traffic stops.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 smtClean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This is especially true for segregated cities like Charlotte.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IMPLICATIONS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8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682" y="2134562"/>
            <a:ext cx="10515600" cy="4041648"/>
          </a:xfrm>
        </p:spPr>
        <p:txBody>
          <a:bodyPr/>
          <a:lstStyle/>
          <a:p>
            <a:pPr algn="l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81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153</Words>
  <Application>Microsoft Macintosh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Calibri</vt:lpstr>
      <vt:lpstr>Open Sans</vt:lpstr>
      <vt:lpstr>Oswald</vt:lpstr>
      <vt:lpstr>Oswald Light</vt:lpstr>
      <vt:lpstr>Oswald Medium</vt:lpstr>
      <vt:lpstr>Arial</vt:lpstr>
      <vt:lpstr>Office Theme</vt:lpstr>
      <vt:lpstr>1_Office Theme</vt:lpstr>
      <vt:lpstr>IS THERE RACIAL PROFILING IN CHARLOTTE?</vt:lpstr>
      <vt:lpstr>THE DATA</vt:lpstr>
      <vt:lpstr>EXPLORATORY ANALYSIS</vt:lpstr>
      <vt:lpstr>FINAL ANALYSIS</vt:lpstr>
      <vt:lpstr>FINAL ANALYSIS</vt:lpstr>
      <vt:lpstr>IMPLICATIONS</vt:lpstr>
      <vt:lpstr>THANK YOU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Sophia Zechel</dc:creator>
  <cp:lastModifiedBy>Anna Sophia Zechel</cp:lastModifiedBy>
  <cp:revision>112</cp:revision>
  <cp:lastPrinted>2017-12-06T22:58:42Z</cp:lastPrinted>
  <dcterms:created xsi:type="dcterms:W3CDTF">2017-11-27T17:32:20Z</dcterms:created>
  <dcterms:modified xsi:type="dcterms:W3CDTF">2017-12-15T22:23:09Z</dcterms:modified>
</cp:coreProperties>
</file>