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6"/>
    <a:srgbClr val="5A5A5A"/>
    <a:srgbClr val="BFBFBF"/>
    <a:srgbClr val="333333"/>
    <a:srgbClr val="3E62AF"/>
    <a:srgbClr val="1C2947"/>
    <a:srgbClr val="2B6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858" autoAdjust="0"/>
  </p:normalViewPr>
  <p:slideViewPr>
    <p:cSldViewPr snapToGrid="0">
      <p:cViewPr>
        <p:scale>
          <a:sx n="100" d="100"/>
          <a:sy n="100" d="100"/>
        </p:scale>
        <p:origin x="139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2.w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2.wmf"/><Relationship Id="rId4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2.wmf"/><Relationship Id="rId4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2.wmf"/><Relationship Id="rId4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1FB2-B487-449D-8447-8009B835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76430-D864-45AA-8F61-5AC23993A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F5004-97FC-4EE6-A1DD-BA5CE44D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3E9FE-F265-4E69-BBAF-E457124B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E02C-8207-4B1F-9545-1184B11C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01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7626-DBD1-4787-855A-F9565B66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BC39F-F183-4D04-A0B1-7E616EDC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0C0E-4B28-4538-8855-639776CF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B50E-FDB3-46A1-9563-60C6365D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A602-BD84-46D1-8323-9CFA1484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365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9FB3C-493B-42F5-B05D-F19C9B536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C9389-09FD-4232-AD3B-F86D25A0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743A-791D-49CE-87C0-88A3C97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A918-D572-4F34-A08F-04439CDE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0FCD-647D-4FC1-98A4-AED5F008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2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2C4D-0221-459A-A312-05072F2C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60B3-9F9A-41F3-AB54-A0C228CC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559A-9B50-4E0F-8F14-384D0E2F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9452-D6C4-4BBF-BAF4-B70488C8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D925-32DF-4866-85F9-A6D01D5D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444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D7C5-C000-4FB2-A2F5-4F95A55F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EA11-6A15-47F3-94A0-A4636D6B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0BD6-F83C-44EF-935F-0BBC4F8B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11E8-B320-4085-BD3F-B7C26A22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0222-0FD2-448E-8012-E4D4C6EF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25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8635-D954-4824-8226-AA875118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6D90-EEDD-4671-8798-ADDCC5A4F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A306-232A-4766-AEB0-28AF7C87B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54DAB-AF4E-4AF4-91D4-5085237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15A1-6319-4C0C-9A99-9133E531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F3563-8ED5-4103-9ED6-77346479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44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DCD4-3448-42B3-9C7F-2DDF28DD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8772-D8B2-4637-9801-D2857923F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10E68-729D-4794-9D09-AE446C1E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44FC5-6125-414A-96BE-413D1AFC4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D36C9-43C2-481A-8350-2B2F0EE9F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E2A6C-C75C-45A3-892F-77C456A3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42831-B0EF-4ED7-8CDD-D02CD8EA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CA68B-ACFC-4EB4-9184-35AB7A6F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04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C730-4BA6-45E6-A65D-F1810AD7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22A92-EEE7-4CB4-92C7-E29C2D60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5BC3-AB23-450B-80A8-D880CE6E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EAFE8-21B1-4429-931D-B8BBF537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375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71E2E-D753-44C0-92B2-E9599488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B1074-02F5-43D4-A2F0-46220E84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2C66E-4E9B-41C0-94AF-3095EFB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17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ACA0-7ADC-4D8D-90D5-397E45D5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BC65-6E4D-4E3D-BAAF-FA859313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D0D0F-B430-4931-93DF-678238F52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0991-699B-4312-BB7E-A8622C60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E61-978A-444A-9EF1-3D54EEAB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E7DC-5499-4E0A-A6B5-CB78D7F7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9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C30-188C-4416-84C4-EA56FDCC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41A08-4E10-4283-8207-8025E153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8C2C9-4CCA-4491-8869-3EA99A08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2C192-2A19-4BE1-AD60-714F33C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17D4-C240-4C30-90B7-5552D398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3D115-720D-4CDB-925E-3EB92A6C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85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F80D9-84CB-45A9-8573-613BCDD4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9675-606D-490D-8068-4282EF82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7500-EAE0-4179-B159-AA361D4A1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62C9-BC95-43F5-8C4F-7116A3E3386A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624A-5E44-463D-937F-8C717112C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BE7C-698F-43C5-BBF6-4CCF5992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C055-1B6A-45C9-AC8C-2896675436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84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6.bin"/><Relationship Id="rId3" Type="http://schemas.openxmlformats.org/officeDocument/2006/relationships/image" Target="../media/image8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emf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emf"/><Relationship Id="rId4" Type="http://schemas.openxmlformats.org/officeDocument/2006/relationships/image" Target="../media/image9.png"/><Relationship Id="rId9" Type="http://schemas.openxmlformats.org/officeDocument/2006/relationships/image" Target="../media/image3.emf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emf"/><Relationship Id="rId3" Type="http://schemas.openxmlformats.org/officeDocument/2006/relationships/image" Target="../media/image10.png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2.wmf"/><Relationship Id="rId15" Type="http://schemas.openxmlformats.org/officeDocument/2006/relationships/image" Target="../media/image14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0.png"/><Relationship Id="rId7" Type="http://schemas.openxmlformats.org/officeDocument/2006/relationships/image" Target="../media/image4.e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png"/><Relationship Id="rId1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emf"/><Relationship Id="rId3" Type="http://schemas.openxmlformats.org/officeDocument/2006/relationships/image" Target="../media/image10.png"/><Relationship Id="rId7" Type="http://schemas.openxmlformats.org/officeDocument/2006/relationships/image" Target="../media/image4.e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6.emf"/><Relationship Id="rId5" Type="http://schemas.openxmlformats.org/officeDocument/2006/relationships/image" Target="../media/image2.wmf"/><Relationship Id="rId15" Type="http://schemas.openxmlformats.org/officeDocument/2006/relationships/image" Target="../media/image14.pn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0.png"/><Relationship Id="rId7" Type="http://schemas.openxmlformats.org/officeDocument/2006/relationships/image" Target="../media/image4.e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png"/><Relationship Id="rId1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238649E-E410-4D88-9764-EBB533D7CB12}"/>
              </a:ext>
            </a:extLst>
          </p:cNvPr>
          <p:cNvSpPr/>
          <p:nvPr/>
        </p:nvSpPr>
        <p:spPr>
          <a:xfrm>
            <a:off x="-3863849" y="-92994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17FF2AA-F0E0-437D-806D-279DD84EFAC5}"/>
              </a:ext>
            </a:extLst>
          </p:cNvPr>
          <p:cNvSpPr/>
          <p:nvPr/>
        </p:nvSpPr>
        <p:spPr>
          <a:xfrm rot="10800000">
            <a:off x="8923520" y="5759776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28B67-19CF-4FCD-92A8-62A93DAAA942}"/>
              </a:ext>
            </a:extLst>
          </p:cNvPr>
          <p:cNvSpPr txBox="1"/>
          <p:nvPr/>
        </p:nvSpPr>
        <p:spPr>
          <a:xfrm>
            <a:off x="3523896" y="1890117"/>
            <a:ext cx="514420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Arduino project</a:t>
            </a:r>
            <a:r>
              <a:rPr lang="bg-BG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CarGame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Изготвили:</a:t>
            </a:r>
          </a:p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Тихомир Тинков</a:t>
            </a:r>
          </a:p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Александър Димитров</a:t>
            </a:r>
          </a:p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Валери Бойнов</a:t>
            </a:r>
          </a:p>
        </p:txBody>
      </p:sp>
    </p:spTree>
    <p:extLst>
      <p:ext uri="{BB962C8B-B14F-4D97-AF65-F5344CB8AC3E}">
        <p14:creationId xmlns:p14="http://schemas.microsoft.com/office/powerpoint/2010/main" val="21491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30364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7.40741E-7 L -0.13255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2DE2DC-A8F5-4517-B7A9-6D8D37C8169A}"/>
              </a:ext>
            </a:extLst>
          </p:cNvPr>
          <p:cNvSpPr/>
          <p:nvPr/>
        </p:nvSpPr>
        <p:spPr>
          <a:xfrm>
            <a:off x="-159145" y="-101319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36FA9A-816E-41FA-A804-FEEC9C440FC6}"/>
              </a:ext>
            </a:extLst>
          </p:cNvPr>
          <p:cNvSpPr/>
          <p:nvPr/>
        </p:nvSpPr>
        <p:spPr>
          <a:xfrm rot="10800000">
            <a:off x="7301057" y="5765872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D403-0A4F-42E9-87F7-463440BDA063}"/>
              </a:ext>
            </a:extLst>
          </p:cNvPr>
          <p:cNvSpPr txBox="1"/>
          <p:nvPr/>
        </p:nvSpPr>
        <p:spPr>
          <a:xfrm>
            <a:off x="508000" y="254797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Начално меню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A36A6E-770D-4B13-B415-B7BC3775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87" y="5432107"/>
            <a:ext cx="1488824" cy="1488824"/>
          </a:xfrm>
          <a:prstGeom prst="rect">
            <a:avLst/>
          </a:prstGeom>
        </p:spPr>
      </p:pic>
      <p:graphicFrame>
        <p:nvGraphicFramePr>
          <p:cNvPr id="11" name="Circle">
            <a:extLst>
              <a:ext uri="{FF2B5EF4-FFF2-40B4-BE49-F238E27FC236}">
                <a16:creationId xmlns:a16="http://schemas.microsoft.com/office/drawing/2014/main" id="{79A318CE-0E64-4DCF-9FEB-CA574B85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42339"/>
              </p:ext>
            </p:extLst>
          </p:nvPr>
        </p:nvGraphicFramePr>
        <p:xfrm>
          <a:off x="1617083" y="5643365"/>
          <a:ext cx="90476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CorelDRAW" r:id="rId4" imgW="3387240" imgH="3390120" progId="CorelDraw.Graphic.21">
                  <p:embed/>
                </p:oleObj>
              </mc:Choice>
              <mc:Fallback>
                <p:oleObj name="CorelDRAW" r:id="rId4" imgW="3387240" imgH="3390120" progId="CorelDraw.Graphic.21">
                  <p:embed/>
                  <p:pic>
                    <p:nvPicPr>
                      <p:cNvPr id="30" name="Circle">
                        <a:extLst>
                          <a:ext uri="{FF2B5EF4-FFF2-40B4-BE49-F238E27FC236}">
                            <a16:creationId xmlns:a16="http://schemas.microsoft.com/office/drawing/2014/main" id="{1713A34C-8AE9-4A77-9539-C788BC61E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7083" y="5643365"/>
                        <a:ext cx="904765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B39FD67-E7D9-400D-BEB6-EA6F7C15F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27209"/>
              </p:ext>
            </p:extLst>
          </p:nvPr>
        </p:nvGraphicFramePr>
        <p:xfrm>
          <a:off x="2045094" y="5634709"/>
          <a:ext cx="162257" cy="38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CorelDRAW" r:id="rId6" imgW="697496" imgH="1639133" progId="CorelDraw.Graphic.21">
                  <p:embed/>
                </p:oleObj>
              </mc:Choice>
              <mc:Fallback>
                <p:oleObj name="CorelDRAW" r:id="rId6" imgW="697496" imgH="1639133" progId="CorelDraw.Graphic.21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6F4F20BF-023A-438E-A9EC-BE7948BEB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5094" y="5634709"/>
                        <a:ext cx="162257" cy="38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2F095CAB-0BBC-4269-81EF-919F9077E73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5884" y="5830801"/>
            <a:ext cx="900069" cy="109518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63B1B3-D2AE-47EB-8A83-F67C1554094F}"/>
              </a:ext>
            </a:extLst>
          </p:cNvPr>
          <p:cNvSpPr/>
          <p:nvPr/>
        </p:nvSpPr>
        <p:spPr>
          <a:xfrm>
            <a:off x="2094869" y="4699855"/>
            <a:ext cx="8814716" cy="438141"/>
          </a:xfrm>
          <a:prstGeom prst="roundRect">
            <a:avLst>
              <a:gd name="adj" fmla="val 15524"/>
            </a:avLst>
          </a:prstGeom>
          <a:solidFill>
            <a:srgbClr val="333333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74CAE1-DDD3-4823-BACC-7EA41BE873D6}"/>
              </a:ext>
            </a:extLst>
          </p:cNvPr>
          <p:cNvSpPr/>
          <p:nvPr/>
        </p:nvSpPr>
        <p:spPr>
          <a:xfrm>
            <a:off x="2094869" y="1979706"/>
            <a:ext cx="8814716" cy="3103057"/>
          </a:xfrm>
          <a:prstGeom prst="roundRect">
            <a:avLst>
              <a:gd name="adj" fmla="val 2881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053B8-732B-4DA1-8BF1-3AFFB64DC697}"/>
              </a:ext>
            </a:extLst>
          </p:cNvPr>
          <p:cNvSpPr/>
          <p:nvPr/>
        </p:nvSpPr>
        <p:spPr>
          <a:xfrm>
            <a:off x="2395816" y="2463449"/>
            <a:ext cx="8187493" cy="1984828"/>
          </a:xfrm>
          <a:prstGeom prst="rect">
            <a:avLst/>
          </a:prstGeom>
          <a:solidFill>
            <a:srgbClr val="3E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9AF436-C913-46FB-8D1C-D4B7978C74B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28791" y="2566077"/>
            <a:ext cx="7444282" cy="17779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EDEE30-109A-4DA9-9275-09AE244BC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84176" y="2522817"/>
            <a:ext cx="7999342" cy="18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36FA9A-816E-41FA-A804-FEEC9C440FC6}"/>
              </a:ext>
            </a:extLst>
          </p:cNvPr>
          <p:cNvSpPr/>
          <p:nvPr/>
        </p:nvSpPr>
        <p:spPr>
          <a:xfrm rot="10800000">
            <a:off x="7301057" y="5765872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2DE2DC-A8F5-4517-B7A9-6D8D37C8169A}"/>
              </a:ext>
            </a:extLst>
          </p:cNvPr>
          <p:cNvSpPr/>
          <p:nvPr/>
        </p:nvSpPr>
        <p:spPr>
          <a:xfrm>
            <a:off x="-159145" y="-101319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D403-0A4F-42E9-87F7-463440BDA063}"/>
              </a:ext>
            </a:extLst>
          </p:cNvPr>
          <p:cNvSpPr txBox="1"/>
          <p:nvPr/>
        </p:nvSpPr>
        <p:spPr>
          <a:xfrm>
            <a:off x="638627" y="298339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Компоненти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893BF6-DB82-4DC4-8C21-28ED42FF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504" y="1441098"/>
            <a:ext cx="6180310" cy="4073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FA78FF-D50F-4CDF-BA12-4FE1DBDFD132}"/>
              </a:ext>
            </a:extLst>
          </p:cNvPr>
          <p:cNvSpPr txBox="1"/>
          <p:nvPr/>
        </p:nvSpPr>
        <p:spPr>
          <a:xfrm>
            <a:off x="1074055" y="2064695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Arduino Uno R3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D9540-DF03-40E6-9CE7-277D580E68FB}"/>
              </a:ext>
            </a:extLst>
          </p:cNvPr>
          <p:cNvSpPr txBox="1"/>
          <p:nvPr/>
        </p:nvSpPr>
        <p:spPr>
          <a:xfrm>
            <a:off x="1074055" y="2509741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LCD 16 x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43FA2-D14C-469A-B11C-ACC38B81E296}"/>
              </a:ext>
            </a:extLst>
          </p:cNvPr>
          <p:cNvSpPr txBox="1"/>
          <p:nvPr/>
        </p:nvSpPr>
        <p:spPr>
          <a:xfrm>
            <a:off x="1074055" y="2954787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220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Resistor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EB8BB-9E6D-4CB2-8891-6B0E6C8EE601}"/>
              </a:ext>
            </a:extLst>
          </p:cNvPr>
          <p:cNvSpPr txBox="1"/>
          <p:nvPr/>
        </p:nvSpPr>
        <p:spPr>
          <a:xfrm>
            <a:off x="1074055" y="339983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250k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Potentiometer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C4445-D155-494F-9CC9-DD699FB16C07}"/>
              </a:ext>
            </a:extLst>
          </p:cNvPr>
          <p:cNvSpPr txBox="1"/>
          <p:nvPr/>
        </p:nvSpPr>
        <p:spPr>
          <a:xfrm>
            <a:off x="1074055" y="384487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Pushbutton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D46BC-E95E-4921-8956-D68BB31936F3}"/>
              </a:ext>
            </a:extLst>
          </p:cNvPr>
          <p:cNvSpPr txBox="1"/>
          <p:nvPr/>
        </p:nvSpPr>
        <p:spPr>
          <a:xfrm>
            <a:off x="1074055" y="4289925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8E406-AF0F-4A2E-8C05-C716E70C6D68}"/>
              </a:ext>
            </a:extLst>
          </p:cNvPr>
          <p:cNvSpPr txBox="1"/>
          <p:nvPr/>
        </p:nvSpPr>
        <p:spPr>
          <a:xfrm>
            <a:off x="1074055" y="4734971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Slideswitch</a:t>
            </a:r>
          </a:p>
        </p:txBody>
      </p:sp>
    </p:spTree>
    <p:extLst>
      <p:ext uri="{BB962C8B-B14F-4D97-AF65-F5344CB8AC3E}">
        <p14:creationId xmlns:p14="http://schemas.microsoft.com/office/powerpoint/2010/main" val="15598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61393 4.0740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393 4.07407E-6 L -1.61628 4.0740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4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2DE2DC-A8F5-4517-B7A9-6D8D37C8169A}"/>
              </a:ext>
            </a:extLst>
          </p:cNvPr>
          <p:cNvSpPr/>
          <p:nvPr/>
        </p:nvSpPr>
        <p:spPr>
          <a:xfrm>
            <a:off x="-159145" y="-101319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36FA9A-816E-41FA-A804-FEEC9C440FC6}"/>
              </a:ext>
            </a:extLst>
          </p:cNvPr>
          <p:cNvSpPr/>
          <p:nvPr/>
        </p:nvSpPr>
        <p:spPr>
          <a:xfrm rot="10800000">
            <a:off x="7301057" y="5765872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D403-0A4F-42E9-87F7-463440BDA063}"/>
              </a:ext>
            </a:extLst>
          </p:cNvPr>
          <p:cNvSpPr txBox="1"/>
          <p:nvPr/>
        </p:nvSpPr>
        <p:spPr>
          <a:xfrm>
            <a:off x="508000" y="254797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Начално меню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E02337-19DC-47D6-ADDF-BEDF2EDD818A}"/>
              </a:ext>
            </a:extLst>
          </p:cNvPr>
          <p:cNvGrpSpPr/>
          <p:nvPr/>
        </p:nvGrpSpPr>
        <p:grpSpPr>
          <a:xfrm>
            <a:off x="12336322" y="2070511"/>
            <a:ext cx="8814716" cy="3158290"/>
            <a:chOff x="12580162" y="1735231"/>
            <a:chExt cx="8814716" cy="315829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DEED22-CF49-4047-9CA4-DA1A3AB818AA}"/>
                </a:ext>
              </a:extLst>
            </p:cNvPr>
            <p:cNvSpPr/>
            <p:nvPr/>
          </p:nvSpPr>
          <p:spPr>
            <a:xfrm>
              <a:off x="12580162" y="4455380"/>
              <a:ext cx="8814716" cy="438141"/>
            </a:xfrm>
            <a:prstGeom prst="roundRect">
              <a:avLst>
                <a:gd name="adj" fmla="val 15524"/>
              </a:avLst>
            </a:prstGeom>
            <a:solidFill>
              <a:srgbClr val="333333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91A10FA-9F77-43C6-9E10-1C1D4F238BDF}"/>
                </a:ext>
              </a:extLst>
            </p:cNvPr>
            <p:cNvSpPr/>
            <p:nvPr/>
          </p:nvSpPr>
          <p:spPr>
            <a:xfrm>
              <a:off x="12580162" y="1735231"/>
              <a:ext cx="8814716" cy="3103057"/>
            </a:xfrm>
            <a:prstGeom prst="roundRect">
              <a:avLst>
                <a:gd name="adj" fmla="val 2881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676CBA-A223-4A61-9638-B53B69C8F59E}"/>
                </a:ext>
              </a:extLst>
            </p:cNvPr>
            <p:cNvSpPr/>
            <p:nvPr/>
          </p:nvSpPr>
          <p:spPr>
            <a:xfrm>
              <a:off x="12881109" y="2218974"/>
              <a:ext cx="8187493" cy="1984828"/>
            </a:xfrm>
            <a:prstGeom prst="rect">
              <a:avLst/>
            </a:prstGeom>
            <a:solidFill>
              <a:srgbClr val="3E6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CEDF671-A550-4C64-A47A-9FA070330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66263" y="2283847"/>
              <a:ext cx="7999342" cy="184149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C08D56B-C2F9-4C37-B363-5A3A9C20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844" y="3558206"/>
            <a:ext cx="416455" cy="7334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5CB943-D26C-4A37-BAA0-8E4FBBB4E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11" y="7150981"/>
            <a:ext cx="1488824" cy="1488824"/>
          </a:xfrm>
          <a:prstGeom prst="rect">
            <a:avLst/>
          </a:prstGeom>
        </p:spPr>
      </p:pic>
      <p:graphicFrame>
        <p:nvGraphicFramePr>
          <p:cNvPr id="27" name="Circle">
            <a:extLst>
              <a:ext uri="{FF2B5EF4-FFF2-40B4-BE49-F238E27FC236}">
                <a16:creationId xmlns:a16="http://schemas.microsoft.com/office/drawing/2014/main" id="{BB88F38A-9011-45E0-83C9-3F04997FC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962895"/>
              </p:ext>
            </p:extLst>
          </p:nvPr>
        </p:nvGraphicFramePr>
        <p:xfrm>
          <a:off x="1616007" y="7362239"/>
          <a:ext cx="90476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CorelDRAW" r:id="rId6" imgW="3387240" imgH="3390120" progId="CorelDraw.Graphic.21">
                  <p:embed/>
                </p:oleObj>
              </mc:Choice>
              <mc:Fallback>
                <p:oleObj name="CorelDRAW" r:id="rId6" imgW="3387240" imgH="3390120" progId="CorelDraw.Graphic.21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C571D465-190F-4882-A875-C108CC0E69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6007" y="7362239"/>
                        <a:ext cx="904765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734E713-685E-4D08-BF6F-7A0AE454A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66425"/>
              </p:ext>
            </p:extLst>
          </p:nvPr>
        </p:nvGraphicFramePr>
        <p:xfrm>
          <a:off x="1642677" y="7863608"/>
          <a:ext cx="366648" cy="27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CorelDRAW" r:id="rId8" imgW="1574044" imgH="1159780" progId="CorelDraw.Graphic.21">
                  <p:embed/>
                </p:oleObj>
              </mc:Choice>
              <mc:Fallback>
                <p:oleObj name="CorelDRAW" r:id="rId8" imgW="1574044" imgH="1159780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2677" y="7863608"/>
                        <a:ext cx="366648" cy="270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9F2CCC30-CAA6-4CD6-993E-C80DF1DD7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68067"/>
              </p:ext>
            </p:extLst>
          </p:nvPr>
        </p:nvGraphicFramePr>
        <p:xfrm>
          <a:off x="2044018" y="7353583"/>
          <a:ext cx="162257" cy="38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CorelDRAW" r:id="rId10" imgW="697496" imgH="1639133" progId="CorelDraw.Graphic.21">
                  <p:embed/>
                </p:oleObj>
              </mc:Choice>
              <mc:Fallback>
                <p:oleObj name="CorelDRAW" r:id="rId10" imgW="697496" imgH="1639133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44018" y="7353583"/>
                        <a:ext cx="162257" cy="38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C032589-F4E8-4305-9719-80B4ABEEA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685424"/>
              </p:ext>
            </p:extLst>
          </p:nvPr>
        </p:nvGraphicFramePr>
        <p:xfrm>
          <a:off x="2105223" y="7873768"/>
          <a:ext cx="355191" cy="300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CorelDRAW" r:id="rId12" imgW="1525559" imgH="1291708" progId="CorelDraw.Graphic.21">
                  <p:embed/>
                </p:oleObj>
              </mc:Choice>
              <mc:Fallback>
                <p:oleObj name="CorelDRAW" r:id="rId12" imgW="1525559" imgH="1291708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05223" y="7873768"/>
                        <a:ext cx="355191" cy="300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C4ABFC04-E681-4087-8A4E-A37552723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4631" y="3553490"/>
            <a:ext cx="422840" cy="7446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E0D252-FF6A-4FF3-9736-09688BAE4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5803" y="3553490"/>
            <a:ext cx="422840" cy="7446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21F225-9EF0-49C3-A331-BD9D9D53FD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3979" y="7544616"/>
            <a:ext cx="900069" cy="1095189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DA0D020-CCC8-4248-95F0-7D03AFE06F6A}"/>
              </a:ext>
            </a:extLst>
          </p:cNvPr>
          <p:cNvSpPr/>
          <p:nvPr/>
        </p:nvSpPr>
        <p:spPr>
          <a:xfrm>
            <a:off x="3376862" y="7797436"/>
            <a:ext cx="588645" cy="634365"/>
          </a:xfrm>
          <a:custGeom>
            <a:avLst/>
            <a:gdLst>
              <a:gd name="connsiteX0" fmla="*/ 26670 w 588645"/>
              <a:gd name="connsiteY0" fmla="*/ 213360 h 634365"/>
              <a:gd name="connsiteX1" fmla="*/ 232410 w 588645"/>
              <a:gd name="connsiteY1" fmla="*/ 1905 h 634365"/>
              <a:gd name="connsiteX2" fmla="*/ 411480 w 588645"/>
              <a:gd name="connsiteY2" fmla="*/ 0 h 634365"/>
              <a:gd name="connsiteX3" fmla="*/ 588645 w 588645"/>
              <a:gd name="connsiteY3" fmla="*/ 262890 h 634365"/>
              <a:gd name="connsiteX4" fmla="*/ 563880 w 588645"/>
              <a:gd name="connsiteY4" fmla="*/ 447675 h 634365"/>
              <a:gd name="connsiteX5" fmla="*/ 354330 w 588645"/>
              <a:gd name="connsiteY5" fmla="*/ 634365 h 634365"/>
              <a:gd name="connsiteX6" fmla="*/ 144780 w 588645"/>
              <a:gd name="connsiteY6" fmla="*/ 632460 h 634365"/>
              <a:gd name="connsiteX7" fmla="*/ 68580 w 588645"/>
              <a:gd name="connsiteY7" fmla="*/ 459105 h 634365"/>
              <a:gd name="connsiteX8" fmla="*/ 0 w 588645"/>
              <a:gd name="connsiteY8" fmla="*/ 318135 h 634365"/>
              <a:gd name="connsiteX9" fmla="*/ 26670 w 588645"/>
              <a:gd name="connsiteY9" fmla="*/ 213360 h 6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645" h="634365">
                <a:moveTo>
                  <a:pt x="26670" y="213360"/>
                </a:moveTo>
                <a:lnTo>
                  <a:pt x="232410" y="1905"/>
                </a:lnTo>
                <a:lnTo>
                  <a:pt x="411480" y="0"/>
                </a:lnTo>
                <a:lnTo>
                  <a:pt x="588645" y="262890"/>
                </a:lnTo>
                <a:lnTo>
                  <a:pt x="563880" y="447675"/>
                </a:lnTo>
                <a:lnTo>
                  <a:pt x="354330" y="634365"/>
                </a:lnTo>
                <a:lnTo>
                  <a:pt x="144780" y="632460"/>
                </a:lnTo>
                <a:lnTo>
                  <a:pt x="68580" y="459105"/>
                </a:lnTo>
                <a:lnTo>
                  <a:pt x="0" y="318135"/>
                </a:lnTo>
                <a:lnTo>
                  <a:pt x="26670" y="21336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918A12-1869-435E-9A91-0EEE0D39E8E8}"/>
              </a:ext>
            </a:extLst>
          </p:cNvPr>
          <p:cNvSpPr/>
          <p:nvPr/>
        </p:nvSpPr>
        <p:spPr>
          <a:xfrm>
            <a:off x="3455920" y="7893990"/>
            <a:ext cx="430530" cy="430530"/>
          </a:xfrm>
          <a:prstGeom prst="ellipse">
            <a:avLst/>
          </a:prstGeom>
          <a:solidFill>
            <a:srgbClr val="333333"/>
          </a:solidFill>
          <a:ln w="19050">
            <a:solidFill>
              <a:srgbClr val="5A5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EFAC9D-0F28-4346-8F9D-BB5F40139D16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821109" y="2640136"/>
            <a:ext cx="7444282" cy="1777940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76BCEA5-5CA7-489D-9FBA-69923F834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4675" y="5809562"/>
          <a:ext cx="355173" cy="27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CorelDRAW" r:id="rId16" imgW="1567239" imgH="1203897" progId="CorelDraw.Graphic.21">
                  <p:embed/>
                </p:oleObj>
              </mc:Choice>
              <mc:Fallback>
                <p:oleObj name="CorelDRAW" r:id="rId16" imgW="1567239" imgH="1203897" progId="CorelDraw.Graphic.2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1591136-1EC0-4FA2-B2E9-116560D06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34675" y="5809562"/>
                        <a:ext cx="355173" cy="272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CAAADF00-C663-4CE2-9177-58287F4D8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155" y="5892165"/>
          <a:ext cx="337242" cy="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CorelDRAW" r:id="rId18" imgW="1602114" imgH="1018943" progId="CorelDraw.Graphic.21">
                  <p:embed/>
                </p:oleObj>
              </mc:Choice>
              <mc:Fallback>
                <p:oleObj name="CorelDRAW" r:id="rId18" imgW="1602114" imgH="1018943" progId="CorelDraw.Graphic.2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D49306-82C2-4EC0-A441-9CD0ED961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85155" y="5892165"/>
                        <a:ext cx="337242" cy="21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9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4.16667E-7 -0.25 " pathEditMode="relative" rAng="0" ptsTypes="AA">
                                      <p:cBhvr>
                                        <p:cTn id="29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-0.25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4.16667E-7 -0.2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3.75E-6 -0.25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25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6.25E-7 -0.25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00039 -0.24537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2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00013 -0.24954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47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84024 -0.01412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8" y="-7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0.83933 -0.01412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66" y="-71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84036 -0.01342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8" y="-67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-0.84089 -0.01203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44" y="-60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0.82786 -0.01111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93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7" grpId="0" animBg="1"/>
      <p:bldP spid="37" grpId="1" animBg="1"/>
      <p:bldP spid="37" grpId="2" animBg="1"/>
      <p:bldP spid="37" grpId="3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2DE2DC-A8F5-4517-B7A9-6D8D37C8169A}"/>
              </a:ext>
            </a:extLst>
          </p:cNvPr>
          <p:cNvSpPr/>
          <p:nvPr/>
        </p:nvSpPr>
        <p:spPr>
          <a:xfrm>
            <a:off x="-159145" y="-101319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36FA9A-816E-41FA-A804-FEEC9C440FC6}"/>
              </a:ext>
            </a:extLst>
          </p:cNvPr>
          <p:cNvSpPr/>
          <p:nvPr/>
        </p:nvSpPr>
        <p:spPr>
          <a:xfrm rot="10800000">
            <a:off x="7301057" y="5765872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D403-0A4F-42E9-87F7-463440BDA063}"/>
              </a:ext>
            </a:extLst>
          </p:cNvPr>
          <p:cNvSpPr txBox="1"/>
          <p:nvPr/>
        </p:nvSpPr>
        <p:spPr>
          <a:xfrm>
            <a:off x="508000" y="254797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 ниво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29F1BD-EA4E-49AD-B65B-5913B37F1E04}"/>
              </a:ext>
            </a:extLst>
          </p:cNvPr>
          <p:cNvSpPr/>
          <p:nvPr/>
        </p:nvSpPr>
        <p:spPr>
          <a:xfrm>
            <a:off x="2094869" y="4699855"/>
            <a:ext cx="8814716" cy="438141"/>
          </a:xfrm>
          <a:prstGeom prst="roundRect">
            <a:avLst>
              <a:gd name="adj" fmla="val 15524"/>
            </a:avLst>
          </a:prstGeom>
          <a:solidFill>
            <a:srgbClr val="333333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4A279-4FEC-4FC0-916F-CD17C595F27B}"/>
              </a:ext>
            </a:extLst>
          </p:cNvPr>
          <p:cNvSpPr/>
          <p:nvPr/>
        </p:nvSpPr>
        <p:spPr>
          <a:xfrm>
            <a:off x="2094869" y="1979706"/>
            <a:ext cx="8814716" cy="3103057"/>
          </a:xfrm>
          <a:prstGeom prst="roundRect">
            <a:avLst>
              <a:gd name="adj" fmla="val 2881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FC932-7169-4A18-B392-63B7EDB56E26}"/>
              </a:ext>
            </a:extLst>
          </p:cNvPr>
          <p:cNvSpPr/>
          <p:nvPr/>
        </p:nvSpPr>
        <p:spPr>
          <a:xfrm>
            <a:off x="2395815" y="2459445"/>
            <a:ext cx="8187493" cy="1984828"/>
          </a:xfrm>
          <a:prstGeom prst="rect">
            <a:avLst/>
          </a:prstGeom>
          <a:solidFill>
            <a:srgbClr val="3E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83DD3E6-8072-4D6A-A045-30CA040D9E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87" y="5432107"/>
            <a:ext cx="1488824" cy="1488824"/>
          </a:xfrm>
          <a:prstGeom prst="rect">
            <a:avLst/>
          </a:prstGeom>
        </p:spPr>
      </p:pic>
      <p:graphicFrame>
        <p:nvGraphicFramePr>
          <p:cNvPr id="30" name="Circle">
            <a:extLst>
              <a:ext uri="{FF2B5EF4-FFF2-40B4-BE49-F238E27FC236}">
                <a16:creationId xmlns:a16="http://schemas.microsoft.com/office/drawing/2014/main" id="{1713A34C-8AE9-4A77-9539-C788BC61E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623378"/>
              </p:ext>
            </p:extLst>
          </p:nvPr>
        </p:nvGraphicFramePr>
        <p:xfrm>
          <a:off x="1617083" y="5643365"/>
          <a:ext cx="90476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CorelDRAW" r:id="rId4" imgW="3387240" imgH="3390120" progId="CorelDraw.Graphic.21">
                  <p:embed/>
                </p:oleObj>
              </mc:Choice>
              <mc:Fallback>
                <p:oleObj name="CorelDRAW" r:id="rId4" imgW="3387240" imgH="3390120" progId="CorelDraw.Graphic.21">
                  <p:embed/>
                  <p:pic>
                    <p:nvPicPr>
                      <p:cNvPr id="27" name="Circle">
                        <a:extLst>
                          <a:ext uri="{FF2B5EF4-FFF2-40B4-BE49-F238E27FC236}">
                            <a16:creationId xmlns:a16="http://schemas.microsoft.com/office/drawing/2014/main" id="{BB88F38A-9011-45E0-83C9-3F04997FC9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7083" y="5643365"/>
                        <a:ext cx="904765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6F4F20BF-023A-438E-A9EC-BE7948BEB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563429"/>
              </p:ext>
            </p:extLst>
          </p:nvPr>
        </p:nvGraphicFramePr>
        <p:xfrm>
          <a:off x="2045094" y="5634709"/>
          <a:ext cx="162257" cy="38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CorelDRAW" r:id="rId6" imgW="697496" imgH="1639133" progId="CorelDraw.Graphic.21">
                  <p:embed/>
                </p:oleObj>
              </mc:Choice>
              <mc:Fallback>
                <p:oleObj name="CorelDRAW" r:id="rId6" imgW="697496" imgH="1639133" progId="CorelDraw.Graphic.21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9F2CCC30-CAA6-4CD6-993E-C80DF1DD7F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5094" y="5634709"/>
                        <a:ext cx="162257" cy="38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7AF10AE8-CE91-4248-949A-9C8D60036D8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5884" y="5830801"/>
            <a:ext cx="900069" cy="10951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06B13E2-34EA-4C20-8973-C141C36CF1F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2886" y="2540030"/>
            <a:ext cx="7444282" cy="1777940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C7B828A-8D0D-4E97-A0CD-4A2BF6E99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4675" y="5809562"/>
          <a:ext cx="355173" cy="27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CorelDRAW" r:id="rId10" imgW="1567239" imgH="1203897" progId="CorelDraw.Graphic.21">
                  <p:embed/>
                </p:oleObj>
              </mc:Choice>
              <mc:Fallback>
                <p:oleObj name="CorelDRAW" r:id="rId10" imgW="1567239" imgH="1203897" progId="CorelDraw.Graphic.2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1591136-1EC0-4FA2-B2E9-116560D06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4675" y="5809562"/>
                        <a:ext cx="355173" cy="272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CDF25AE-B74A-44BB-95C6-0D927476A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155" y="5892165"/>
          <a:ext cx="337242" cy="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CorelDRAW" r:id="rId12" imgW="1602114" imgH="1018943" progId="CorelDraw.Graphic.21">
                  <p:embed/>
                </p:oleObj>
              </mc:Choice>
              <mc:Fallback>
                <p:oleObj name="CorelDRAW" r:id="rId12" imgW="1602114" imgH="1018943" progId="CorelDraw.Graphic.2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D49306-82C2-4EC0-A441-9CD0ED961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85155" y="5892165"/>
                        <a:ext cx="337242" cy="21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8B6BCF4-EF24-4A83-8CDB-EEA1D175E4F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9547225" y="2686051"/>
            <a:ext cx="427300" cy="15316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08ECE9-7443-4501-8CA4-28341FE0B54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9114210" y="2686051"/>
            <a:ext cx="427300" cy="15316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A3F179-E400-478B-A38E-3A2A5BC1A46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8681195" y="2686051"/>
            <a:ext cx="427300" cy="15316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873FB51-4F8C-44DF-B8A7-7F1795300D9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8248180" y="2686050"/>
            <a:ext cx="427300" cy="15316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2D7BE3-E293-4677-AB1A-76DAE5505C3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7809450" y="2686050"/>
            <a:ext cx="427300" cy="15316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1A264D8-4132-47E1-8927-3B10C7CC6F4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7356371" y="2686050"/>
            <a:ext cx="427300" cy="15316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74CD53-FE7D-40EE-A31D-7D7FCFA9441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6873757" y="2686050"/>
            <a:ext cx="427300" cy="15316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56BDD31-8981-4A81-9D93-E0859EEC03D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6446457" y="2686050"/>
            <a:ext cx="427300" cy="15316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008BD6E-6307-4652-A484-2D6BF02459C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6007727" y="2686050"/>
            <a:ext cx="427300" cy="153161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C1BB200-F103-48F5-ADE6-180BAAA698F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5568997" y="2686050"/>
            <a:ext cx="427300" cy="153161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9A06D76-2C14-472B-A387-5CCA8708233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5158761" y="2686050"/>
            <a:ext cx="427300" cy="15316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034251A-5DD7-409D-A516-EAD707EF998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4708075" y="2686050"/>
            <a:ext cx="427300" cy="153161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D90A36A-71B9-4140-9E6D-E3E387878F8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4275060" y="2686050"/>
            <a:ext cx="427300" cy="15316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EBA3E6B-7D44-4FF2-9373-29360930A2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3836330" y="2686050"/>
            <a:ext cx="427300" cy="1531619"/>
          </a:xfrm>
          <a:prstGeom prst="rect">
            <a:avLst/>
          </a:prstGeom>
        </p:spPr>
      </p:pic>
      <p:pic>
        <p:nvPicPr>
          <p:cNvPr id="3" name="c1">
            <a:extLst>
              <a:ext uri="{FF2B5EF4-FFF2-40B4-BE49-F238E27FC236}">
                <a16:creationId xmlns:a16="http://schemas.microsoft.com/office/drawing/2014/main" id="{BE31DEBB-B227-43C7-9B3A-C683133AD99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9095421" y="2700335"/>
            <a:ext cx="847725" cy="750448"/>
          </a:xfrm>
          <a:prstGeom prst="rect">
            <a:avLst/>
          </a:prstGeom>
        </p:spPr>
      </p:pic>
      <p:pic>
        <p:nvPicPr>
          <p:cNvPr id="50" name="c2">
            <a:extLst>
              <a:ext uri="{FF2B5EF4-FFF2-40B4-BE49-F238E27FC236}">
                <a16:creationId xmlns:a16="http://schemas.microsoft.com/office/drawing/2014/main" id="{3B094AFC-0FCA-4EF7-A4FF-4D7BB54C909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8676531" y="2705415"/>
            <a:ext cx="847725" cy="750448"/>
          </a:xfrm>
          <a:prstGeom prst="rect">
            <a:avLst/>
          </a:prstGeom>
        </p:spPr>
      </p:pic>
      <p:pic>
        <p:nvPicPr>
          <p:cNvPr id="51" name="c3">
            <a:extLst>
              <a:ext uri="{FF2B5EF4-FFF2-40B4-BE49-F238E27FC236}">
                <a16:creationId xmlns:a16="http://schemas.microsoft.com/office/drawing/2014/main" id="{2DEBF0D9-0C3A-466D-ACA6-B8DE3405CE4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8245603" y="2705415"/>
            <a:ext cx="847725" cy="750448"/>
          </a:xfrm>
          <a:prstGeom prst="rect">
            <a:avLst/>
          </a:prstGeom>
        </p:spPr>
      </p:pic>
      <p:pic>
        <p:nvPicPr>
          <p:cNvPr id="52" name="c4">
            <a:extLst>
              <a:ext uri="{FF2B5EF4-FFF2-40B4-BE49-F238E27FC236}">
                <a16:creationId xmlns:a16="http://schemas.microsoft.com/office/drawing/2014/main" id="{11BA7A3F-FC4F-4F45-888E-2DF7E8CB791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7818883" y="2700335"/>
            <a:ext cx="847725" cy="750448"/>
          </a:xfrm>
          <a:prstGeom prst="rect">
            <a:avLst/>
          </a:prstGeom>
        </p:spPr>
      </p:pic>
      <p:pic>
        <p:nvPicPr>
          <p:cNvPr id="53" name="c5">
            <a:extLst>
              <a:ext uri="{FF2B5EF4-FFF2-40B4-BE49-F238E27FC236}">
                <a16:creationId xmlns:a16="http://schemas.microsoft.com/office/drawing/2014/main" id="{64A05476-F381-4A08-92A9-EF9F2AF7567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7379424" y="2700335"/>
            <a:ext cx="847725" cy="750448"/>
          </a:xfrm>
          <a:prstGeom prst="rect">
            <a:avLst/>
          </a:prstGeom>
        </p:spPr>
      </p:pic>
      <p:pic>
        <p:nvPicPr>
          <p:cNvPr id="54" name="c6">
            <a:extLst>
              <a:ext uri="{FF2B5EF4-FFF2-40B4-BE49-F238E27FC236}">
                <a16:creationId xmlns:a16="http://schemas.microsoft.com/office/drawing/2014/main" id="{781DCFDE-5B2D-4F27-9E0A-050E4C774E6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6931536" y="2705415"/>
            <a:ext cx="847725" cy="750448"/>
          </a:xfrm>
          <a:prstGeom prst="rect">
            <a:avLst/>
          </a:prstGeom>
        </p:spPr>
      </p:pic>
      <p:pic>
        <p:nvPicPr>
          <p:cNvPr id="55" name="c7">
            <a:extLst>
              <a:ext uri="{FF2B5EF4-FFF2-40B4-BE49-F238E27FC236}">
                <a16:creationId xmlns:a16="http://schemas.microsoft.com/office/drawing/2014/main" id="{AF9020CD-C1DF-4C1E-83C7-C67CFB89E77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6478213" y="2697602"/>
            <a:ext cx="847725" cy="750448"/>
          </a:xfrm>
          <a:prstGeom prst="rect">
            <a:avLst/>
          </a:prstGeom>
        </p:spPr>
      </p:pic>
      <p:pic>
        <p:nvPicPr>
          <p:cNvPr id="56" name="c8">
            <a:extLst>
              <a:ext uri="{FF2B5EF4-FFF2-40B4-BE49-F238E27FC236}">
                <a16:creationId xmlns:a16="http://schemas.microsoft.com/office/drawing/2014/main" id="{B5D39573-8CAE-412E-B90F-ECBE3FA2500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6026269" y="2700335"/>
            <a:ext cx="847725" cy="750448"/>
          </a:xfrm>
          <a:prstGeom prst="rect">
            <a:avLst/>
          </a:prstGeom>
        </p:spPr>
      </p:pic>
      <p:pic>
        <p:nvPicPr>
          <p:cNvPr id="57" name="c9">
            <a:extLst>
              <a:ext uri="{FF2B5EF4-FFF2-40B4-BE49-F238E27FC236}">
                <a16:creationId xmlns:a16="http://schemas.microsoft.com/office/drawing/2014/main" id="{35378F86-A3DE-480B-B86C-5388BFA2EF6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5593056" y="2705540"/>
            <a:ext cx="847725" cy="750448"/>
          </a:xfrm>
          <a:prstGeom prst="rect">
            <a:avLst/>
          </a:prstGeom>
        </p:spPr>
      </p:pic>
      <p:pic>
        <p:nvPicPr>
          <p:cNvPr id="58" name="c10">
            <a:extLst>
              <a:ext uri="{FF2B5EF4-FFF2-40B4-BE49-F238E27FC236}">
                <a16:creationId xmlns:a16="http://schemas.microsoft.com/office/drawing/2014/main" id="{F613E0BA-4DA3-4ADA-92CB-1EA32831506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5149947" y="2689526"/>
            <a:ext cx="847725" cy="750448"/>
          </a:xfrm>
          <a:prstGeom prst="rect">
            <a:avLst/>
          </a:prstGeom>
        </p:spPr>
      </p:pic>
      <p:pic>
        <p:nvPicPr>
          <p:cNvPr id="59" name="c11">
            <a:extLst>
              <a:ext uri="{FF2B5EF4-FFF2-40B4-BE49-F238E27FC236}">
                <a16:creationId xmlns:a16="http://schemas.microsoft.com/office/drawing/2014/main" id="{BC040AB9-2A9F-4EE4-802B-AFD8F8E801B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4700519" y="2686994"/>
            <a:ext cx="847725" cy="750448"/>
          </a:xfrm>
          <a:prstGeom prst="rect">
            <a:avLst/>
          </a:prstGeom>
        </p:spPr>
      </p:pic>
      <p:pic>
        <p:nvPicPr>
          <p:cNvPr id="60" name="c12">
            <a:extLst>
              <a:ext uri="{FF2B5EF4-FFF2-40B4-BE49-F238E27FC236}">
                <a16:creationId xmlns:a16="http://schemas.microsoft.com/office/drawing/2014/main" id="{42627D80-9C9F-4931-81C6-FBEE9AD3B32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4257488" y="2692099"/>
            <a:ext cx="847725" cy="750448"/>
          </a:xfrm>
          <a:prstGeom prst="rect">
            <a:avLst/>
          </a:prstGeom>
        </p:spPr>
      </p:pic>
      <p:pic>
        <p:nvPicPr>
          <p:cNvPr id="61" name="c13">
            <a:extLst>
              <a:ext uri="{FF2B5EF4-FFF2-40B4-BE49-F238E27FC236}">
                <a16:creationId xmlns:a16="http://schemas.microsoft.com/office/drawing/2014/main" id="{13A697CC-493A-4053-B4E2-98308850B3C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3806722" y="2694631"/>
            <a:ext cx="847725" cy="750448"/>
          </a:xfrm>
          <a:prstGeom prst="rect">
            <a:avLst/>
          </a:prstGeom>
        </p:spPr>
      </p:pic>
      <p:pic>
        <p:nvPicPr>
          <p:cNvPr id="76" name="c14">
            <a:extLst>
              <a:ext uri="{FF2B5EF4-FFF2-40B4-BE49-F238E27FC236}">
                <a16:creationId xmlns:a16="http://schemas.microsoft.com/office/drawing/2014/main" id="{66712E8A-4C39-4641-90AA-887ABDDFD28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3373821" y="2703112"/>
            <a:ext cx="847725" cy="750448"/>
          </a:xfrm>
          <a:prstGeom prst="rect">
            <a:avLst/>
          </a:prstGeom>
        </p:spPr>
      </p:pic>
      <p:pic>
        <p:nvPicPr>
          <p:cNvPr id="77" name="c15">
            <a:extLst>
              <a:ext uri="{FF2B5EF4-FFF2-40B4-BE49-F238E27FC236}">
                <a16:creationId xmlns:a16="http://schemas.microsoft.com/office/drawing/2014/main" id="{8A94A7D7-1954-417F-B5CC-43FC609E7FE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2949954" y="2686994"/>
            <a:ext cx="847725" cy="750448"/>
          </a:xfrm>
          <a:prstGeom prst="rect">
            <a:avLst/>
          </a:prstGeom>
        </p:spPr>
      </p:pic>
      <p:pic>
        <p:nvPicPr>
          <p:cNvPr id="24" name="t1">
            <a:extLst>
              <a:ext uri="{FF2B5EF4-FFF2-40B4-BE49-F238E27FC236}">
                <a16:creationId xmlns:a16="http://schemas.microsoft.com/office/drawing/2014/main" id="{8EB52099-3CB4-4786-BBDC-08C8C5DD50B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9095905" y="3457547"/>
            <a:ext cx="859479" cy="758524"/>
          </a:xfrm>
          <a:prstGeom prst="rect">
            <a:avLst/>
          </a:prstGeom>
        </p:spPr>
      </p:pic>
      <p:pic>
        <p:nvPicPr>
          <p:cNvPr id="62" name="t2">
            <a:extLst>
              <a:ext uri="{FF2B5EF4-FFF2-40B4-BE49-F238E27FC236}">
                <a16:creationId xmlns:a16="http://schemas.microsoft.com/office/drawing/2014/main" id="{E9BA88A1-891D-483D-BF84-FD6C112FF3D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8669303" y="3453764"/>
            <a:ext cx="859479" cy="758524"/>
          </a:xfrm>
          <a:prstGeom prst="rect">
            <a:avLst/>
          </a:prstGeom>
        </p:spPr>
      </p:pic>
      <p:pic>
        <p:nvPicPr>
          <p:cNvPr id="63" name="t3">
            <a:extLst>
              <a:ext uri="{FF2B5EF4-FFF2-40B4-BE49-F238E27FC236}">
                <a16:creationId xmlns:a16="http://schemas.microsoft.com/office/drawing/2014/main" id="{0327026D-378E-45A9-A06E-121700A37BC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8252105" y="3463077"/>
            <a:ext cx="859479" cy="758524"/>
          </a:xfrm>
          <a:prstGeom prst="rect">
            <a:avLst/>
          </a:prstGeom>
        </p:spPr>
      </p:pic>
      <p:pic>
        <p:nvPicPr>
          <p:cNvPr id="64" name="t4">
            <a:extLst>
              <a:ext uri="{FF2B5EF4-FFF2-40B4-BE49-F238E27FC236}">
                <a16:creationId xmlns:a16="http://schemas.microsoft.com/office/drawing/2014/main" id="{D7487022-879C-426C-B62E-756FE598270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7816005" y="3451859"/>
            <a:ext cx="859479" cy="758524"/>
          </a:xfrm>
          <a:prstGeom prst="rect">
            <a:avLst/>
          </a:prstGeom>
        </p:spPr>
      </p:pic>
      <p:pic>
        <p:nvPicPr>
          <p:cNvPr id="65" name="t5">
            <a:extLst>
              <a:ext uri="{FF2B5EF4-FFF2-40B4-BE49-F238E27FC236}">
                <a16:creationId xmlns:a16="http://schemas.microsoft.com/office/drawing/2014/main" id="{F7704A45-B5C4-4041-A92B-0B7FBC2209E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7373396" y="3451859"/>
            <a:ext cx="859479" cy="758524"/>
          </a:xfrm>
          <a:prstGeom prst="rect">
            <a:avLst/>
          </a:prstGeom>
        </p:spPr>
      </p:pic>
      <p:pic>
        <p:nvPicPr>
          <p:cNvPr id="68" name="t6">
            <a:extLst>
              <a:ext uri="{FF2B5EF4-FFF2-40B4-BE49-F238E27FC236}">
                <a16:creationId xmlns:a16="http://schemas.microsoft.com/office/drawing/2014/main" id="{C53B26FB-A754-4627-9540-1B709AA0366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6896810" y="3447592"/>
            <a:ext cx="889721" cy="758524"/>
          </a:xfrm>
          <a:prstGeom prst="rect">
            <a:avLst/>
          </a:prstGeom>
        </p:spPr>
      </p:pic>
      <p:pic>
        <p:nvPicPr>
          <p:cNvPr id="69" name="t7">
            <a:extLst>
              <a:ext uri="{FF2B5EF4-FFF2-40B4-BE49-F238E27FC236}">
                <a16:creationId xmlns:a16="http://schemas.microsoft.com/office/drawing/2014/main" id="{1A27C907-D43A-4C0F-9618-E7ECB49FBAD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6453569" y="3455035"/>
            <a:ext cx="889721" cy="758524"/>
          </a:xfrm>
          <a:prstGeom prst="rect">
            <a:avLst/>
          </a:prstGeom>
        </p:spPr>
      </p:pic>
      <p:pic>
        <p:nvPicPr>
          <p:cNvPr id="70" name="t8">
            <a:extLst>
              <a:ext uri="{FF2B5EF4-FFF2-40B4-BE49-F238E27FC236}">
                <a16:creationId xmlns:a16="http://schemas.microsoft.com/office/drawing/2014/main" id="{BDAA422C-4128-47A7-8451-88B83089FB7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6019545" y="3447592"/>
            <a:ext cx="889721" cy="758524"/>
          </a:xfrm>
          <a:prstGeom prst="rect">
            <a:avLst/>
          </a:prstGeom>
        </p:spPr>
      </p:pic>
      <p:pic>
        <p:nvPicPr>
          <p:cNvPr id="71" name="t9">
            <a:extLst>
              <a:ext uri="{FF2B5EF4-FFF2-40B4-BE49-F238E27FC236}">
                <a16:creationId xmlns:a16="http://schemas.microsoft.com/office/drawing/2014/main" id="{17671CDE-722E-4489-AB5A-FE8550DFF57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5577666" y="3453826"/>
            <a:ext cx="889721" cy="758524"/>
          </a:xfrm>
          <a:prstGeom prst="rect">
            <a:avLst/>
          </a:prstGeom>
        </p:spPr>
      </p:pic>
      <p:pic>
        <p:nvPicPr>
          <p:cNvPr id="72" name="t10">
            <a:extLst>
              <a:ext uri="{FF2B5EF4-FFF2-40B4-BE49-F238E27FC236}">
                <a16:creationId xmlns:a16="http://schemas.microsoft.com/office/drawing/2014/main" id="{43C63742-39D3-4AF1-A750-48EABFC0410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5154359" y="3457485"/>
            <a:ext cx="889721" cy="758524"/>
          </a:xfrm>
          <a:prstGeom prst="rect">
            <a:avLst/>
          </a:prstGeom>
        </p:spPr>
      </p:pic>
      <p:pic>
        <p:nvPicPr>
          <p:cNvPr id="73" name="t11">
            <a:extLst>
              <a:ext uri="{FF2B5EF4-FFF2-40B4-BE49-F238E27FC236}">
                <a16:creationId xmlns:a16="http://schemas.microsoft.com/office/drawing/2014/main" id="{EE9E29C3-6F3A-41E1-9964-22B0EE649CA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4715113" y="3451912"/>
            <a:ext cx="889721" cy="758524"/>
          </a:xfrm>
          <a:prstGeom prst="rect">
            <a:avLst/>
          </a:prstGeom>
        </p:spPr>
      </p:pic>
      <p:pic>
        <p:nvPicPr>
          <p:cNvPr id="74" name="t12">
            <a:extLst>
              <a:ext uri="{FF2B5EF4-FFF2-40B4-BE49-F238E27FC236}">
                <a16:creationId xmlns:a16="http://schemas.microsoft.com/office/drawing/2014/main" id="{2F8C84CE-89D9-43A4-8DC5-76E62C4C161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4254277" y="3445051"/>
            <a:ext cx="889721" cy="758524"/>
          </a:xfrm>
          <a:prstGeom prst="rect">
            <a:avLst/>
          </a:prstGeom>
        </p:spPr>
      </p:pic>
      <p:pic>
        <p:nvPicPr>
          <p:cNvPr id="75" name="t13">
            <a:extLst>
              <a:ext uri="{FF2B5EF4-FFF2-40B4-BE49-F238E27FC236}">
                <a16:creationId xmlns:a16="http://schemas.microsoft.com/office/drawing/2014/main" id="{CE721957-192C-4639-88B6-11FBEDF3520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3794013" y="3438652"/>
            <a:ext cx="889721" cy="758524"/>
          </a:xfrm>
          <a:prstGeom prst="rect">
            <a:avLst/>
          </a:prstGeom>
        </p:spPr>
      </p:pic>
      <p:pic>
        <p:nvPicPr>
          <p:cNvPr id="78" name="t14">
            <a:extLst>
              <a:ext uri="{FF2B5EF4-FFF2-40B4-BE49-F238E27FC236}">
                <a16:creationId xmlns:a16="http://schemas.microsoft.com/office/drawing/2014/main" id="{E1271080-B983-49DB-8ABE-1923CD5EE29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3350466" y="3430063"/>
            <a:ext cx="889721" cy="758524"/>
          </a:xfrm>
          <a:prstGeom prst="rect">
            <a:avLst/>
          </a:prstGeom>
        </p:spPr>
      </p:pic>
      <p:pic>
        <p:nvPicPr>
          <p:cNvPr id="79" name="t15">
            <a:extLst>
              <a:ext uri="{FF2B5EF4-FFF2-40B4-BE49-F238E27FC236}">
                <a16:creationId xmlns:a16="http://schemas.microsoft.com/office/drawing/2014/main" id="{26A28B6E-5194-4905-966A-D97DBB862F6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2911582" y="3419631"/>
            <a:ext cx="889721" cy="758524"/>
          </a:xfrm>
          <a:prstGeom prst="rect">
            <a:avLst/>
          </a:prstGeom>
        </p:spPr>
      </p:pic>
      <p:pic>
        <p:nvPicPr>
          <p:cNvPr id="23" name="player1">
            <a:extLst>
              <a:ext uri="{FF2B5EF4-FFF2-40B4-BE49-F238E27FC236}">
                <a16:creationId xmlns:a16="http://schemas.microsoft.com/office/drawing/2014/main" id="{A0F3DAFD-9260-4594-8E11-38619BCA77B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16236" t="50642" r="72836" b="7469"/>
          <a:stretch/>
        </p:blipFill>
        <p:spPr>
          <a:xfrm>
            <a:off x="3815715" y="2689526"/>
            <a:ext cx="855896" cy="758524"/>
          </a:xfrm>
          <a:prstGeom prst="rect">
            <a:avLst/>
          </a:prstGeom>
        </p:spPr>
      </p:pic>
      <p:pic>
        <p:nvPicPr>
          <p:cNvPr id="49" name="player2">
            <a:extLst>
              <a:ext uri="{FF2B5EF4-FFF2-40B4-BE49-F238E27FC236}">
                <a16:creationId xmlns:a16="http://schemas.microsoft.com/office/drawing/2014/main" id="{C42D2C72-2BF4-4431-96F4-F21D74FECEA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16236" t="50642" r="72836" b="7469"/>
          <a:stretch/>
        </p:blipFill>
        <p:spPr>
          <a:xfrm>
            <a:off x="3833193" y="3434031"/>
            <a:ext cx="855896" cy="75852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4563086-C6D9-4A24-ADDE-5041F76D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05641" y="2542927"/>
            <a:ext cx="7444282" cy="17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500"/>
                            </p:stCondLst>
                            <p:childTnLst>
                              <p:par>
                                <p:cTn id="15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0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75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250"/>
                            </p:stCondLst>
                            <p:childTnLst>
                              <p:par>
                                <p:cTn id="18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750"/>
                            </p:stCondLst>
                            <p:childTnLst>
                              <p:par>
                                <p:cTn id="18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1750"/>
                            </p:stCondLst>
                            <p:childTnLst>
                              <p:par>
                                <p:cTn id="21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225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275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3250"/>
                            </p:stCondLst>
                            <p:childTnLst>
                              <p:par>
                                <p:cTn id="23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3750"/>
                            </p:stCondLst>
                            <p:childTnLst>
                              <p:par>
                                <p:cTn id="2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4750"/>
                            </p:stCondLst>
                            <p:childTnLst>
                              <p:par>
                                <p:cTn id="24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2DE2DC-A8F5-4517-B7A9-6D8D37C8169A}"/>
              </a:ext>
            </a:extLst>
          </p:cNvPr>
          <p:cNvSpPr/>
          <p:nvPr/>
        </p:nvSpPr>
        <p:spPr>
          <a:xfrm>
            <a:off x="-159145" y="-101319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36FA9A-816E-41FA-A804-FEEC9C440FC6}"/>
              </a:ext>
            </a:extLst>
          </p:cNvPr>
          <p:cNvSpPr/>
          <p:nvPr/>
        </p:nvSpPr>
        <p:spPr>
          <a:xfrm rot="10800000">
            <a:off x="7301057" y="5765872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D403-0A4F-42E9-87F7-463440BDA063}"/>
              </a:ext>
            </a:extLst>
          </p:cNvPr>
          <p:cNvSpPr txBox="1"/>
          <p:nvPr/>
        </p:nvSpPr>
        <p:spPr>
          <a:xfrm>
            <a:off x="508000" y="254797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Победа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98E4544-B52F-47EC-A79D-A45A7181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87" y="5432107"/>
            <a:ext cx="1488824" cy="1488824"/>
          </a:xfrm>
          <a:prstGeom prst="rect">
            <a:avLst/>
          </a:prstGeom>
        </p:spPr>
      </p:pic>
      <p:graphicFrame>
        <p:nvGraphicFramePr>
          <p:cNvPr id="35" name="Circle">
            <a:extLst>
              <a:ext uri="{FF2B5EF4-FFF2-40B4-BE49-F238E27FC236}">
                <a16:creationId xmlns:a16="http://schemas.microsoft.com/office/drawing/2014/main" id="{F72A2376-3DF8-4367-8AC0-C40E077A4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42339"/>
              </p:ext>
            </p:extLst>
          </p:nvPr>
        </p:nvGraphicFramePr>
        <p:xfrm>
          <a:off x="1617083" y="5643365"/>
          <a:ext cx="90476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CorelDRAW" r:id="rId4" imgW="3387240" imgH="3390120" progId="CorelDraw.Graphic.21">
                  <p:embed/>
                </p:oleObj>
              </mc:Choice>
              <mc:Fallback>
                <p:oleObj name="CorelDRAW" r:id="rId4" imgW="3387240" imgH="3390120" progId="CorelDraw.Graphic.21">
                  <p:embed/>
                  <p:pic>
                    <p:nvPicPr>
                      <p:cNvPr id="30" name="Circle">
                        <a:extLst>
                          <a:ext uri="{FF2B5EF4-FFF2-40B4-BE49-F238E27FC236}">
                            <a16:creationId xmlns:a16="http://schemas.microsoft.com/office/drawing/2014/main" id="{1713A34C-8AE9-4A77-9539-C788BC61E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7083" y="5643365"/>
                        <a:ext cx="904765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41F9A4BA-A667-4A1A-97CB-4CB03039C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27209"/>
              </p:ext>
            </p:extLst>
          </p:nvPr>
        </p:nvGraphicFramePr>
        <p:xfrm>
          <a:off x="2045094" y="5634709"/>
          <a:ext cx="162257" cy="38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CorelDRAW" r:id="rId6" imgW="697496" imgH="1639133" progId="CorelDraw.Graphic.21">
                  <p:embed/>
                </p:oleObj>
              </mc:Choice>
              <mc:Fallback>
                <p:oleObj name="CorelDRAW" r:id="rId6" imgW="697496" imgH="1639133" progId="CorelDraw.Graphic.21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6F4F20BF-023A-438E-A9EC-BE7948BEB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5094" y="5634709"/>
                        <a:ext cx="162257" cy="38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8ABE9BB6-998C-4A82-BF23-3871FF74002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5884" y="5830801"/>
            <a:ext cx="900069" cy="1095189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A7E5705-8CDB-43FF-BEBC-5BFFF525E1A9}"/>
              </a:ext>
            </a:extLst>
          </p:cNvPr>
          <p:cNvSpPr/>
          <p:nvPr/>
        </p:nvSpPr>
        <p:spPr>
          <a:xfrm>
            <a:off x="2094869" y="4699855"/>
            <a:ext cx="8814716" cy="438141"/>
          </a:xfrm>
          <a:prstGeom prst="roundRect">
            <a:avLst>
              <a:gd name="adj" fmla="val 15524"/>
            </a:avLst>
          </a:prstGeom>
          <a:solidFill>
            <a:srgbClr val="333333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5F0E7A-D02E-429D-92FA-197AF2870A09}"/>
              </a:ext>
            </a:extLst>
          </p:cNvPr>
          <p:cNvSpPr/>
          <p:nvPr/>
        </p:nvSpPr>
        <p:spPr>
          <a:xfrm>
            <a:off x="2094869" y="1979706"/>
            <a:ext cx="8814716" cy="3103057"/>
          </a:xfrm>
          <a:prstGeom prst="roundRect">
            <a:avLst>
              <a:gd name="adj" fmla="val 2881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00643E-20F7-487D-BB66-7C26D8665CEC}"/>
              </a:ext>
            </a:extLst>
          </p:cNvPr>
          <p:cNvSpPr/>
          <p:nvPr/>
        </p:nvSpPr>
        <p:spPr>
          <a:xfrm>
            <a:off x="2395816" y="2463449"/>
            <a:ext cx="8187493" cy="1984828"/>
          </a:xfrm>
          <a:prstGeom prst="rect">
            <a:avLst/>
          </a:prstGeom>
          <a:solidFill>
            <a:srgbClr val="3E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0CE77-2300-46E9-8F9E-F4BCBB16B486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8935" y="2670810"/>
            <a:ext cx="7122795" cy="16097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AA83004-1BBC-4C0E-B2D0-7FF2F69E55C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t="50821"/>
          <a:stretch/>
        </p:blipFill>
        <p:spPr>
          <a:xfrm>
            <a:off x="2728791" y="3469639"/>
            <a:ext cx="7444282" cy="874377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D951BC8-A962-4304-A3B2-8B429ED2D217}"/>
              </a:ext>
            </a:extLst>
          </p:cNvPr>
          <p:cNvSpPr/>
          <p:nvPr/>
        </p:nvSpPr>
        <p:spPr>
          <a:xfrm>
            <a:off x="3380259" y="6087549"/>
            <a:ext cx="588645" cy="634365"/>
          </a:xfrm>
          <a:custGeom>
            <a:avLst/>
            <a:gdLst>
              <a:gd name="connsiteX0" fmla="*/ 26670 w 588645"/>
              <a:gd name="connsiteY0" fmla="*/ 213360 h 634365"/>
              <a:gd name="connsiteX1" fmla="*/ 232410 w 588645"/>
              <a:gd name="connsiteY1" fmla="*/ 1905 h 634365"/>
              <a:gd name="connsiteX2" fmla="*/ 411480 w 588645"/>
              <a:gd name="connsiteY2" fmla="*/ 0 h 634365"/>
              <a:gd name="connsiteX3" fmla="*/ 588645 w 588645"/>
              <a:gd name="connsiteY3" fmla="*/ 262890 h 634365"/>
              <a:gd name="connsiteX4" fmla="*/ 563880 w 588645"/>
              <a:gd name="connsiteY4" fmla="*/ 447675 h 634365"/>
              <a:gd name="connsiteX5" fmla="*/ 354330 w 588645"/>
              <a:gd name="connsiteY5" fmla="*/ 634365 h 634365"/>
              <a:gd name="connsiteX6" fmla="*/ 144780 w 588645"/>
              <a:gd name="connsiteY6" fmla="*/ 632460 h 634365"/>
              <a:gd name="connsiteX7" fmla="*/ 68580 w 588645"/>
              <a:gd name="connsiteY7" fmla="*/ 459105 h 634365"/>
              <a:gd name="connsiteX8" fmla="*/ 0 w 588645"/>
              <a:gd name="connsiteY8" fmla="*/ 318135 h 634365"/>
              <a:gd name="connsiteX9" fmla="*/ 26670 w 588645"/>
              <a:gd name="connsiteY9" fmla="*/ 213360 h 6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645" h="634365">
                <a:moveTo>
                  <a:pt x="26670" y="213360"/>
                </a:moveTo>
                <a:lnTo>
                  <a:pt x="232410" y="1905"/>
                </a:lnTo>
                <a:lnTo>
                  <a:pt x="411480" y="0"/>
                </a:lnTo>
                <a:lnTo>
                  <a:pt x="588645" y="262890"/>
                </a:lnTo>
                <a:lnTo>
                  <a:pt x="563880" y="447675"/>
                </a:lnTo>
                <a:lnTo>
                  <a:pt x="354330" y="634365"/>
                </a:lnTo>
                <a:lnTo>
                  <a:pt x="144780" y="632460"/>
                </a:lnTo>
                <a:lnTo>
                  <a:pt x="68580" y="459105"/>
                </a:lnTo>
                <a:lnTo>
                  <a:pt x="0" y="318135"/>
                </a:lnTo>
                <a:lnTo>
                  <a:pt x="26670" y="21336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199195-0631-4536-B67D-F7EC479C9202}"/>
              </a:ext>
            </a:extLst>
          </p:cNvPr>
          <p:cNvSpPr/>
          <p:nvPr/>
        </p:nvSpPr>
        <p:spPr>
          <a:xfrm>
            <a:off x="3454237" y="6179023"/>
            <a:ext cx="430530" cy="430530"/>
          </a:xfrm>
          <a:prstGeom prst="ellipse">
            <a:avLst/>
          </a:prstGeom>
          <a:solidFill>
            <a:srgbClr val="333333"/>
          </a:solidFill>
          <a:ln w="19050">
            <a:solidFill>
              <a:srgbClr val="5A5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1146011-C47E-4B4C-9EEA-4E1FED83CDFD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28791" y="2566077"/>
            <a:ext cx="7444282" cy="17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7" grpId="1" animBg="1"/>
      <p:bldP spid="47" grpId="2" animBg="1"/>
      <p:bldP spid="47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2DE2DC-A8F5-4517-B7A9-6D8D37C8169A}"/>
              </a:ext>
            </a:extLst>
          </p:cNvPr>
          <p:cNvSpPr/>
          <p:nvPr/>
        </p:nvSpPr>
        <p:spPr>
          <a:xfrm>
            <a:off x="-159145" y="-101319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36FA9A-816E-41FA-A804-FEEC9C440FC6}"/>
              </a:ext>
            </a:extLst>
          </p:cNvPr>
          <p:cNvSpPr/>
          <p:nvPr/>
        </p:nvSpPr>
        <p:spPr>
          <a:xfrm rot="10800000">
            <a:off x="7301057" y="5765872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D403-0A4F-42E9-87F7-463440BDA063}"/>
              </a:ext>
            </a:extLst>
          </p:cNvPr>
          <p:cNvSpPr txBox="1"/>
          <p:nvPr/>
        </p:nvSpPr>
        <p:spPr>
          <a:xfrm>
            <a:off x="508000" y="254797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Избор - рестарт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B6CE7-ADC2-4DAC-A1C3-BE3DB6BA9A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87" y="5432107"/>
            <a:ext cx="1488824" cy="1488824"/>
          </a:xfrm>
          <a:prstGeom prst="rect">
            <a:avLst/>
          </a:prstGeom>
        </p:spPr>
      </p:pic>
      <p:graphicFrame>
        <p:nvGraphicFramePr>
          <p:cNvPr id="11" name="Circle">
            <a:extLst>
              <a:ext uri="{FF2B5EF4-FFF2-40B4-BE49-F238E27FC236}">
                <a16:creationId xmlns:a16="http://schemas.microsoft.com/office/drawing/2014/main" id="{4CC1AABA-3E28-4059-A64C-F1261603B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083" y="5643365"/>
          <a:ext cx="90476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CorelDRAW" r:id="rId4" imgW="3387240" imgH="3390120" progId="CorelDraw.Graphic.21">
                  <p:embed/>
                </p:oleObj>
              </mc:Choice>
              <mc:Fallback>
                <p:oleObj name="CorelDRAW" r:id="rId4" imgW="3387240" imgH="3390120" progId="CorelDraw.Graphic.21">
                  <p:embed/>
                  <p:pic>
                    <p:nvPicPr>
                      <p:cNvPr id="11" name="Circle">
                        <a:extLst>
                          <a:ext uri="{FF2B5EF4-FFF2-40B4-BE49-F238E27FC236}">
                            <a16:creationId xmlns:a16="http://schemas.microsoft.com/office/drawing/2014/main" id="{4CC1AABA-3E28-4059-A64C-F1261603B6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7083" y="5643365"/>
                        <a:ext cx="904765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632727A-615A-4797-AA76-1E91DB204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5094" y="5634709"/>
          <a:ext cx="162257" cy="38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CorelDRAW" r:id="rId6" imgW="697496" imgH="1639133" progId="CorelDraw.Graphic.21">
                  <p:embed/>
                </p:oleObj>
              </mc:Choice>
              <mc:Fallback>
                <p:oleObj name="CorelDRAW" r:id="rId6" imgW="697496" imgH="1639133" progId="CorelDraw.Graphic.21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632727A-615A-4797-AA76-1E91DB204C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5094" y="5634709"/>
                        <a:ext cx="162257" cy="38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977FA8E-34F6-44BC-B707-47CB5FE3E81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5884" y="5830801"/>
            <a:ext cx="900069" cy="109518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E53C44-BF57-43EE-86A4-E273CB40DFEC}"/>
              </a:ext>
            </a:extLst>
          </p:cNvPr>
          <p:cNvSpPr/>
          <p:nvPr/>
        </p:nvSpPr>
        <p:spPr>
          <a:xfrm>
            <a:off x="2094869" y="4699855"/>
            <a:ext cx="8814716" cy="438141"/>
          </a:xfrm>
          <a:prstGeom prst="roundRect">
            <a:avLst>
              <a:gd name="adj" fmla="val 15524"/>
            </a:avLst>
          </a:prstGeom>
          <a:solidFill>
            <a:srgbClr val="333333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1B4779-679E-4201-B319-3D8D18F32341}"/>
              </a:ext>
            </a:extLst>
          </p:cNvPr>
          <p:cNvSpPr/>
          <p:nvPr/>
        </p:nvSpPr>
        <p:spPr>
          <a:xfrm>
            <a:off x="2094869" y="1979706"/>
            <a:ext cx="8814716" cy="3103057"/>
          </a:xfrm>
          <a:prstGeom prst="roundRect">
            <a:avLst>
              <a:gd name="adj" fmla="val 2881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FFB249-0585-4FC7-A56C-79D06EE13A3D}"/>
              </a:ext>
            </a:extLst>
          </p:cNvPr>
          <p:cNvSpPr/>
          <p:nvPr/>
        </p:nvSpPr>
        <p:spPr>
          <a:xfrm>
            <a:off x="2408480" y="2467066"/>
            <a:ext cx="8187493" cy="1984828"/>
          </a:xfrm>
          <a:prstGeom prst="rect">
            <a:avLst/>
          </a:prstGeom>
          <a:solidFill>
            <a:srgbClr val="3E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ADC1F-DF8C-490B-A32C-9337FE6C940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r="50345"/>
          <a:stretch/>
        </p:blipFill>
        <p:spPr>
          <a:xfrm>
            <a:off x="2870654" y="2627055"/>
            <a:ext cx="3569058" cy="1686511"/>
          </a:xfrm>
          <a:prstGeom prst="rect">
            <a:avLst/>
          </a:prstGeom>
        </p:spPr>
      </p:pic>
      <p:pic>
        <p:nvPicPr>
          <p:cNvPr id="22" name="returnInv">
            <a:extLst>
              <a:ext uri="{FF2B5EF4-FFF2-40B4-BE49-F238E27FC236}">
                <a16:creationId xmlns:a16="http://schemas.microsoft.com/office/drawing/2014/main" id="{E7C442C5-746D-4F48-B9BA-8C43C7FF05B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t="50250" r="49880" b="-1"/>
          <a:stretch/>
        </p:blipFill>
        <p:spPr>
          <a:xfrm>
            <a:off x="2728791" y="3459480"/>
            <a:ext cx="3731063" cy="884536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7D7BBC3-CB04-4FC5-95B5-4D3172BEA020}"/>
              </a:ext>
            </a:extLst>
          </p:cNvPr>
          <p:cNvSpPr/>
          <p:nvPr/>
        </p:nvSpPr>
        <p:spPr>
          <a:xfrm>
            <a:off x="3380259" y="6087549"/>
            <a:ext cx="588645" cy="634365"/>
          </a:xfrm>
          <a:custGeom>
            <a:avLst/>
            <a:gdLst>
              <a:gd name="connsiteX0" fmla="*/ 26670 w 588645"/>
              <a:gd name="connsiteY0" fmla="*/ 213360 h 634365"/>
              <a:gd name="connsiteX1" fmla="*/ 232410 w 588645"/>
              <a:gd name="connsiteY1" fmla="*/ 1905 h 634365"/>
              <a:gd name="connsiteX2" fmla="*/ 411480 w 588645"/>
              <a:gd name="connsiteY2" fmla="*/ 0 h 634365"/>
              <a:gd name="connsiteX3" fmla="*/ 588645 w 588645"/>
              <a:gd name="connsiteY3" fmla="*/ 262890 h 634365"/>
              <a:gd name="connsiteX4" fmla="*/ 563880 w 588645"/>
              <a:gd name="connsiteY4" fmla="*/ 447675 h 634365"/>
              <a:gd name="connsiteX5" fmla="*/ 354330 w 588645"/>
              <a:gd name="connsiteY5" fmla="*/ 634365 h 634365"/>
              <a:gd name="connsiteX6" fmla="*/ 144780 w 588645"/>
              <a:gd name="connsiteY6" fmla="*/ 632460 h 634365"/>
              <a:gd name="connsiteX7" fmla="*/ 68580 w 588645"/>
              <a:gd name="connsiteY7" fmla="*/ 459105 h 634365"/>
              <a:gd name="connsiteX8" fmla="*/ 0 w 588645"/>
              <a:gd name="connsiteY8" fmla="*/ 318135 h 634365"/>
              <a:gd name="connsiteX9" fmla="*/ 26670 w 588645"/>
              <a:gd name="connsiteY9" fmla="*/ 213360 h 6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645" h="634365">
                <a:moveTo>
                  <a:pt x="26670" y="213360"/>
                </a:moveTo>
                <a:lnTo>
                  <a:pt x="232410" y="1905"/>
                </a:lnTo>
                <a:lnTo>
                  <a:pt x="411480" y="0"/>
                </a:lnTo>
                <a:lnTo>
                  <a:pt x="588645" y="262890"/>
                </a:lnTo>
                <a:lnTo>
                  <a:pt x="563880" y="447675"/>
                </a:lnTo>
                <a:lnTo>
                  <a:pt x="354330" y="634365"/>
                </a:lnTo>
                <a:lnTo>
                  <a:pt x="144780" y="632460"/>
                </a:lnTo>
                <a:lnTo>
                  <a:pt x="68580" y="459105"/>
                </a:lnTo>
                <a:lnTo>
                  <a:pt x="0" y="318135"/>
                </a:lnTo>
                <a:lnTo>
                  <a:pt x="26670" y="21336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332C25-1A3B-4EBF-8592-60462B68ABDE}"/>
              </a:ext>
            </a:extLst>
          </p:cNvPr>
          <p:cNvSpPr/>
          <p:nvPr/>
        </p:nvSpPr>
        <p:spPr>
          <a:xfrm>
            <a:off x="3454237" y="6179023"/>
            <a:ext cx="430530" cy="430530"/>
          </a:xfrm>
          <a:prstGeom prst="ellipse">
            <a:avLst/>
          </a:prstGeom>
          <a:solidFill>
            <a:srgbClr val="333333"/>
          </a:solidFill>
          <a:ln w="19050">
            <a:solidFill>
              <a:srgbClr val="5A5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0" name="rasetartInv">
            <a:extLst>
              <a:ext uri="{FF2B5EF4-FFF2-40B4-BE49-F238E27FC236}">
                <a16:creationId xmlns:a16="http://schemas.microsoft.com/office/drawing/2014/main" id="{F8381E0A-0A21-4280-9168-4CFC906BD92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l="1" t="50251" r="49880" b="7465"/>
          <a:stretch/>
        </p:blipFill>
        <p:spPr>
          <a:xfrm>
            <a:off x="2728792" y="2719121"/>
            <a:ext cx="3731064" cy="7517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8F627C-37BE-453C-B98E-99A5FE225A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l="50120" t="50251" r="2717" b="7465"/>
          <a:stretch/>
        </p:blipFill>
        <p:spPr>
          <a:xfrm>
            <a:off x="6459855" y="2714143"/>
            <a:ext cx="3510915" cy="7517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93832A-13BB-4582-BE29-1149FC86DA3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l="50120" t="50251" r="2717" b="7465"/>
          <a:stretch/>
        </p:blipFill>
        <p:spPr>
          <a:xfrm>
            <a:off x="6459854" y="3456406"/>
            <a:ext cx="3510915" cy="751789"/>
          </a:xfrm>
          <a:prstGeom prst="rect">
            <a:avLst/>
          </a:prstGeom>
        </p:spPr>
      </p:pic>
      <p:pic>
        <p:nvPicPr>
          <p:cNvPr id="25" name="PointerRestart">
            <a:extLst>
              <a:ext uri="{FF2B5EF4-FFF2-40B4-BE49-F238E27FC236}">
                <a16:creationId xmlns:a16="http://schemas.microsoft.com/office/drawing/2014/main" id="{6D94D7E5-2598-4791-A6A5-84F85FDD41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l="93029" t="4572" r="1059" b="50472"/>
          <a:stretch/>
        </p:blipFill>
        <p:spPr>
          <a:xfrm>
            <a:off x="9557862" y="2697830"/>
            <a:ext cx="424958" cy="758190"/>
          </a:xfrm>
          <a:prstGeom prst="rect">
            <a:avLst/>
          </a:prstGeom>
        </p:spPr>
      </p:pic>
      <p:pic>
        <p:nvPicPr>
          <p:cNvPr id="33" name="PointerReturn">
            <a:extLst>
              <a:ext uri="{FF2B5EF4-FFF2-40B4-BE49-F238E27FC236}">
                <a16:creationId xmlns:a16="http://schemas.microsoft.com/office/drawing/2014/main" id="{D7560E97-5024-4761-A6D3-C9F342487F2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l="93029" t="4572" r="1059" b="50472"/>
          <a:stretch/>
        </p:blipFill>
        <p:spPr>
          <a:xfrm>
            <a:off x="9557862" y="3439605"/>
            <a:ext cx="424958" cy="758190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1591136-1EC0-4FA2-B2E9-116560D06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4675" y="5809562"/>
          <a:ext cx="355173" cy="27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CorelDRAW" r:id="rId11" imgW="1567239" imgH="1203897" progId="CorelDraw.Graphic.21">
                  <p:embed/>
                </p:oleObj>
              </mc:Choice>
              <mc:Fallback>
                <p:oleObj name="CorelDRAW" r:id="rId11" imgW="1567239" imgH="1203897" progId="CorelDraw.Graphic.2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1591136-1EC0-4FA2-B2E9-116560D06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34675" y="5809562"/>
                        <a:ext cx="355173" cy="272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4D49306-82C2-4EC0-A441-9CD0ED961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155" y="5892165"/>
          <a:ext cx="337242" cy="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CorelDRAW" r:id="rId13" imgW="1602114" imgH="1018943" progId="CorelDraw.Graphic.21">
                  <p:embed/>
                </p:oleObj>
              </mc:Choice>
              <mc:Fallback>
                <p:oleObj name="CorelDRAW" r:id="rId13" imgW="1602114" imgH="1018943" progId="CorelDraw.Graphic.2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D49306-82C2-4EC0-A441-9CD0ED961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5155" y="5892165"/>
                        <a:ext cx="337242" cy="21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CE5DCFD1-2DC1-46B1-908A-342D09CE202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28791" y="2566077"/>
            <a:ext cx="7444282" cy="17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3" grpId="0" animBg="1"/>
      <p:bldP spid="23" grpId="1" animBg="1"/>
      <p:bldP spid="2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2DE2DC-A8F5-4517-B7A9-6D8D37C8169A}"/>
              </a:ext>
            </a:extLst>
          </p:cNvPr>
          <p:cNvSpPr/>
          <p:nvPr/>
        </p:nvSpPr>
        <p:spPr>
          <a:xfrm>
            <a:off x="-159145" y="-101319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36FA9A-816E-41FA-A804-FEEC9C440FC6}"/>
              </a:ext>
            </a:extLst>
          </p:cNvPr>
          <p:cNvSpPr/>
          <p:nvPr/>
        </p:nvSpPr>
        <p:spPr>
          <a:xfrm rot="10800000">
            <a:off x="7301057" y="5765872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D403-0A4F-42E9-87F7-463440BDA063}"/>
              </a:ext>
            </a:extLst>
          </p:cNvPr>
          <p:cNvSpPr txBox="1"/>
          <p:nvPr/>
        </p:nvSpPr>
        <p:spPr>
          <a:xfrm>
            <a:off x="508000" y="254797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Рестарт на ниво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29F1BD-EA4E-49AD-B65B-5913B37F1E04}"/>
              </a:ext>
            </a:extLst>
          </p:cNvPr>
          <p:cNvSpPr/>
          <p:nvPr/>
        </p:nvSpPr>
        <p:spPr>
          <a:xfrm>
            <a:off x="2094869" y="4699855"/>
            <a:ext cx="8814716" cy="438141"/>
          </a:xfrm>
          <a:prstGeom prst="roundRect">
            <a:avLst>
              <a:gd name="adj" fmla="val 15524"/>
            </a:avLst>
          </a:prstGeom>
          <a:solidFill>
            <a:srgbClr val="333333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4A279-4FEC-4FC0-916F-CD17C595F27B}"/>
              </a:ext>
            </a:extLst>
          </p:cNvPr>
          <p:cNvSpPr/>
          <p:nvPr/>
        </p:nvSpPr>
        <p:spPr>
          <a:xfrm>
            <a:off x="2094869" y="1979706"/>
            <a:ext cx="8814716" cy="3103057"/>
          </a:xfrm>
          <a:prstGeom prst="roundRect">
            <a:avLst>
              <a:gd name="adj" fmla="val 2881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FC932-7169-4A18-B392-63B7EDB56E26}"/>
              </a:ext>
            </a:extLst>
          </p:cNvPr>
          <p:cNvSpPr/>
          <p:nvPr/>
        </p:nvSpPr>
        <p:spPr>
          <a:xfrm>
            <a:off x="2395815" y="2459445"/>
            <a:ext cx="8187493" cy="1984828"/>
          </a:xfrm>
          <a:prstGeom prst="rect">
            <a:avLst/>
          </a:prstGeom>
          <a:solidFill>
            <a:srgbClr val="3E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83DD3E6-8072-4D6A-A045-30CA040D9E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87" y="5432107"/>
            <a:ext cx="1488824" cy="1488824"/>
          </a:xfrm>
          <a:prstGeom prst="rect">
            <a:avLst/>
          </a:prstGeom>
        </p:spPr>
      </p:pic>
      <p:graphicFrame>
        <p:nvGraphicFramePr>
          <p:cNvPr id="30" name="Circle">
            <a:extLst>
              <a:ext uri="{FF2B5EF4-FFF2-40B4-BE49-F238E27FC236}">
                <a16:creationId xmlns:a16="http://schemas.microsoft.com/office/drawing/2014/main" id="{1713A34C-8AE9-4A77-9539-C788BC61E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083" y="5643365"/>
          <a:ext cx="90476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CorelDRAW" r:id="rId4" imgW="3387240" imgH="3390120" progId="CorelDraw.Graphic.21">
                  <p:embed/>
                </p:oleObj>
              </mc:Choice>
              <mc:Fallback>
                <p:oleObj name="CorelDRAW" r:id="rId4" imgW="3387240" imgH="3390120" progId="CorelDraw.Graphic.21">
                  <p:embed/>
                  <p:pic>
                    <p:nvPicPr>
                      <p:cNvPr id="30" name="Circle">
                        <a:extLst>
                          <a:ext uri="{FF2B5EF4-FFF2-40B4-BE49-F238E27FC236}">
                            <a16:creationId xmlns:a16="http://schemas.microsoft.com/office/drawing/2014/main" id="{1713A34C-8AE9-4A77-9539-C788BC61E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7083" y="5643365"/>
                        <a:ext cx="904765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6F4F20BF-023A-438E-A9EC-BE7948BEB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5094" y="5634709"/>
          <a:ext cx="162257" cy="38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CorelDRAW" r:id="rId6" imgW="697496" imgH="1639133" progId="CorelDraw.Graphic.21">
                  <p:embed/>
                </p:oleObj>
              </mc:Choice>
              <mc:Fallback>
                <p:oleObj name="CorelDRAW" r:id="rId6" imgW="697496" imgH="1639133" progId="CorelDraw.Graphic.21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6F4F20BF-023A-438E-A9EC-BE7948BEB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5094" y="5634709"/>
                        <a:ext cx="162257" cy="38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7AF10AE8-CE91-4248-949A-9C8D60036D8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5884" y="5830801"/>
            <a:ext cx="900069" cy="10951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06B13E2-34EA-4C20-8973-C141C36CF1F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2886" y="2540030"/>
            <a:ext cx="7444282" cy="1777940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C7B828A-8D0D-4E97-A0CD-4A2BF6E99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4675" y="5809562"/>
          <a:ext cx="355173" cy="27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CorelDRAW" r:id="rId10" imgW="1567239" imgH="1203897" progId="CorelDraw.Graphic.21">
                  <p:embed/>
                </p:oleObj>
              </mc:Choice>
              <mc:Fallback>
                <p:oleObj name="CorelDRAW" r:id="rId10" imgW="1567239" imgH="1203897" progId="CorelDraw.Graphic.21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C7B828A-8D0D-4E97-A0CD-4A2BF6E99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4675" y="5809562"/>
                        <a:ext cx="355173" cy="272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CDF25AE-B74A-44BB-95C6-0D927476A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155" y="5892165"/>
          <a:ext cx="337242" cy="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CorelDRAW" r:id="rId12" imgW="1602114" imgH="1018943" progId="CorelDraw.Graphic.21">
                  <p:embed/>
                </p:oleObj>
              </mc:Choice>
              <mc:Fallback>
                <p:oleObj name="CorelDRAW" r:id="rId12" imgW="1602114" imgH="1018943" progId="CorelDraw.Graphic.21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CDF25AE-B74A-44BB-95C6-0D927476A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85155" y="5892165"/>
                        <a:ext cx="337242" cy="21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8B6BCF4-EF24-4A83-8CDB-EEA1D175E4F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9547225" y="2686051"/>
            <a:ext cx="427300" cy="15316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08ECE9-7443-4501-8CA4-28341FE0B54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9114210" y="2686051"/>
            <a:ext cx="427300" cy="15316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A3F179-E400-478B-A38E-3A2A5BC1A46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rcRect l="46315" t="11938" r="43175" b="5066"/>
          <a:stretch/>
        </p:blipFill>
        <p:spPr>
          <a:xfrm>
            <a:off x="8681195" y="2686051"/>
            <a:ext cx="427300" cy="1531619"/>
          </a:xfrm>
          <a:prstGeom prst="rect">
            <a:avLst/>
          </a:prstGeom>
        </p:spPr>
      </p:pic>
      <p:pic>
        <p:nvPicPr>
          <p:cNvPr id="3" name="c1">
            <a:extLst>
              <a:ext uri="{FF2B5EF4-FFF2-40B4-BE49-F238E27FC236}">
                <a16:creationId xmlns:a16="http://schemas.microsoft.com/office/drawing/2014/main" id="{BE31DEBB-B227-43C7-9B3A-C683133AD99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9095421" y="2700335"/>
            <a:ext cx="847725" cy="750448"/>
          </a:xfrm>
          <a:prstGeom prst="rect">
            <a:avLst/>
          </a:prstGeom>
        </p:spPr>
      </p:pic>
      <p:pic>
        <p:nvPicPr>
          <p:cNvPr id="50" name="c2">
            <a:extLst>
              <a:ext uri="{FF2B5EF4-FFF2-40B4-BE49-F238E27FC236}">
                <a16:creationId xmlns:a16="http://schemas.microsoft.com/office/drawing/2014/main" id="{3B094AFC-0FCA-4EF7-A4FF-4D7BB54C909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8676531" y="2705415"/>
            <a:ext cx="847725" cy="750448"/>
          </a:xfrm>
          <a:prstGeom prst="rect">
            <a:avLst/>
          </a:prstGeom>
        </p:spPr>
      </p:pic>
      <p:pic>
        <p:nvPicPr>
          <p:cNvPr id="51" name="c3">
            <a:extLst>
              <a:ext uri="{FF2B5EF4-FFF2-40B4-BE49-F238E27FC236}">
                <a16:creationId xmlns:a16="http://schemas.microsoft.com/office/drawing/2014/main" id="{2DEBF0D9-0C3A-466D-ACA6-B8DE3405CE4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8245603" y="2705415"/>
            <a:ext cx="847725" cy="750448"/>
          </a:xfrm>
          <a:prstGeom prst="rect">
            <a:avLst/>
          </a:prstGeom>
        </p:spPr>
      </p:pic>
      <p:pic>
        <p:nvPicPr>
          <p:cNvPr id="52" name="c4">
            <a:extLst>
              <a:ext uri="{FF2B5EF4-FFF2-40B4-BE49-F238E27FC236}">
                <a16:creationId xmlns:a16="http://schemas.microsoft.com/office/drawing/2014/main" id="{11BA7A3F-FC4F-4F45-888E-2DF7E8CB791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7818883" y="2700335"/>
            <a:ext cx="847725" cy="750448"/>
          </a:xfrm>
          <a:prstGeom prst="rect">
            <a:avLst/>
          </a:prstGeom>
        </p:spPr>
      </p:pic>
      <p:pic>
        <p:nvPicPr>
          <p:cNvPr id="53" name="c5">
            <a:extLst>
              <a:ext uri="{FF2B5EF4-FFF2-40B4-BE49-F238E27FC236}">
                <a16:creationId xmlns:a16="http://schemas.microsoft.com/office/drawing/2014/main" id="{64A05476-F381-4A08-92A9-EF9F2AF7567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7379424" y="2700335"/>
            <a:ext cx="847725" cy="750448"/>
          </a:xfrm>
          <a:prstGeom prst="rect">
            <a:avLst/>
          </a:prstGeom>
        </p:spPr>
      </p:pic>
      <p:pic>
        <p:nvPicPr>
          <p:cNvPr id="54" name="c6">
            <a:extLst>
              <a:ext uri="{FF2B5EF4-FFF2-40B4-BE49-F238E27FC236}">
                <a16:creationId xmlns:a16="http://schemas.microsoft.com/office/drawing/2014/main" id="{781DCFDE-5B2D-4F27-9E0A-050E4C774E6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6931536" y="2705415"/>
            <a:ext cx="847725" cy="750448"/>
          </a:xfrm>
          <a:prstGeom prst="rect">
            <a:avLst/>
          </a:prstGeom>
        </p:spPr>
      </p:pic>
      <p:pic>
        <p:nvPicPr>
          <p:cNvPr id="55" name="c7">
            <a:extLst>
              <a:ext uri="{FF2B5EF4-FFF2-40B4-BE49-F238E27FC236}">
                <a16:creationId xmlns:a16="http://schemas.microsoft.com/office/drawing/2014/main" id="{AF9020CD-C1DF-4C1E-83C7-C67CFB89E77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6478213" y="2697602"/>
            <a:ext cx="847725" cy="750448"/>
          </a:xfrm>
          <a:prstGeom prst="rect">
            <a:avLst/>
          </a:prstGeom>
        </p:spPr>
      </p:pic>
      <p:pic>
        <p:nvPicPr>
          <p:cNvPr id="56" name="c8">
            <a:extLst>
              <a:ext uri="{FF2B5EF4-FFF2-40B4-BE49-F238E27FC236}">
                <a16:creationId xmlns:a16="http://schemas.microsoft.com/office/drawing/2014/main" id="{B5D39573-8CAE-412E-B90F-ECBE3FA2500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6026269" y="2700335"/>
            <a:ext cx="847725" cy="750448"/>
          </a:xfrm>
          <a:prstGeom prst="rect">
            <a:avLst/>
          </a:prstGeom>
        </p:spPr>
      </p:pic>
      <p:pic>
        <p:nvPicPr>
          <p:cNvPr id="57" name="c9">
            <a:extLst>
              <a:ext uri="{FF2B5EF4-FFF2-40B4-BE49-F238E27FC236}">
                <a16:creationId xmlns:a16="http://schemas.microsoft.com/office/drawing/2014/main" id="{35378F86-A3DE-480B-B86C-5388BFA2EF6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5593056" y="2705540"/>
            <a:ext cx="847725" cy="750448"/>
          </a:xfrm>
          <a:prstGeom prst="rect">
            <a:avLst/>
          </a:prstGeom>
        </p:spPr>
      </p:pic>
      <p:pic>
        <p:nvPicPr>
          <p:cNvPr id="58" name="c10">
            <a:extLst>
              <a:ext uri="{FF2B5EF4-FFF2-40B4-BE49-F238E27FC236}">
                <a16:creationId xmlns:a16="http://schemas.microsoft.com/office/drawing/2014/main" id="{F613E0BA-4DA3-4ADA-92CB-1EA32831506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5149947" y="2689526"/>
            <a:ext cx="847725" cy="750448"/>
          </a:xfrm>
          <a:prstGeom prst="rect">
            <a:avLst/>
          </a:prstGeom>
        </p:spPr>
      </p:pic>
      <p:pic>
        <p:nvPicPr>
          <p:cNvPr id="59" name="c11">
            <a:extLst>
              <a:ext uri="{FF2B5EF4-FFF2-40B4-BE49-F238E27FC236}">
                <a16:creationId xmlns:a16="http://schemas.microsoft.com/office/drawing/2014/main" id="{BC040AB9-2A9F-4EE4-802B-AFD8F8E801B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4700519" y="2686994"/>
            <a:ext cx="847725" cy="750448"/>
          </a:xfrm>
          <a:prstGeom prst="rect">
            <a:avLst/>
          </a:prstGeom>
        </p:spPr>
      </p:pic>
      <p:pic>
        <p:nvPicPr>
          <p:cNvPr id="60" name="c12">
            <a:extLst>
              <a:ext uri="{FF2B5EF4-FFF2-40B4-BE49-F238E27FC236}">
                <a16:creationId xmlns:a16="http://schemas.microsoft.com/office/drawing/2014/main" id="{42627D80-9C9F-4931-81C6-FBEE9AD3B32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4257488" y="2692099"/>
            <a:ext cx="847725" cy="750448"/>
          </a:xfrm>
          <a:prstGeom prst="rect">
            <a:avLst/>
          </a:prstGeom>
        </p:spPr>
      </p:pic>
      <p:pic>
        <p:nvPicPr>
          <p:cNvPr id="61" name="c13">
            <a:extLst>
              <a:ext uri="{FF2B5EF4-FFF2-40B4-BE49-F238E27FC236}">
                <a16:creationId xmlns:a16="http://schemas.microsoft.com/office/drawing/2014/main" id="{13A697CC-493A-4053-B4E2-98308850B3C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3806722" y="2694631"/>
            <a:ext cx="847725" cy="750448"/>
          </a:xfrm>
          <a:prstGeom prst="rect">
            <a:avLst/>
          </a:prstGeom>
        </p:spPr>
      </p:pic>
      <p:pic>
        <p:nvPicPr>
          <p:cNvPr id="76" name="c14">
            <a:extLst>
              <a:ext uri="{FF2B5EF4-FFF2-40B4-BE49-F238E27FC236}">
                <a16:creationId xmlns:a16="http://schemas.microsoft.com/office/drawing/2014/main" id="{66712E8A-4C39-4641-90AA-887ABDDFD28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3373821" y="2703112"/>
            <a:ext cx="847725" cy="750448"/>
          </a:xfrm>
          <a:prstGeom prst="rect">
            <a:avLst/>
          </a:prstGeom>
        </p:spPr>
      </p:pic>
      <p:pic>
        <p:nvPicPr>
          <p:cNvPr id="77" name="c15">
            <a:extLst>
              <a:ext uri="{FF2B5EF4-FFF2-40B4-BE49-F238E27FC236}">
                <a16:creationId xmlns:a16="http://schemas.microsoft.com/office/drawing/2014/main" id="{8A94A7D7-1954-417F-B5CC-43FC609E7FE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72554" t="10162" r="16546" b="48746"/>
          <a:stretch/>
        </p:blipFill>
        <p:spPr>
          <a:xfrm>
            <a:off x="2949954" y="2686994"/>
            <a:ext cx="847725" cy="750448"/>
          </a:xfrm>
          <a:prstGeom prst="rect">
            <a:avLst/>
          </a:prstGeom>
        </p:spPr>
      </p:pic>
      <p:pic>
        <p:nvPicPr>
          <p:cNvPr id="24" name="t1">
            <a:extLst>
              <a:ext uri="{FF2B5EF4-FFF2-40B4-BE49-F238E27FC236}">
                <a16:creationId xmlns:a16="http://schemas.microsoft.com/office/drawing/2014/main" id="{8EB52099-3CB4-4786-BBDC-08C8C5DD50B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9095905" y="3457547"/>
            <a:ext cx="859479" cy="758524"/>
          </a:xfrm>
          <a:prstGeom prst="rect">
            <a:avLst/>
          </a:prstGeom>
        </p:spPr>
      </p:pic>
      <p:pic>
        <p:nvPicPr>
          <p:cNvPr id="62" name="t2">
            <a:extLst>
              <a:ext uri="{FF2B5EF4-FFF2-40B4-BE49-F238E27FC236}">
                <a16:creationId xmlns:a16="http://schemas.microsoft.com/office/drawing/2014/main" id="{E9BA88A1-891D-483D-BF84-FD6C112FF3D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8669303" y="3453764"/>
            <a:ext cx="859479" cy="758524"/>
          </a:xfrm>
          <a:prstGeom prst="rect">
            <a:avLst/>
          </a:prstGeom>
        </p:spPr>
      </p:pic>
      <p:pic>
        <p:nvPicPr>
          <p:cNvPr id="63" name="t3">
            <a:extLst>
              <a:ext uri="{FF2B5EF4-FFF2-40B4-BE49-F238E27FC236}">
                <a16:creationId xmlns:a16="http://schemas.microsoft.com/office/drawing/2014/main" id="{0327026D-378E-45A9-A06E-121700A37BC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8252105" y="3463077"/>
            <a:ext cx="859479" cy="758524"/>
          </a:xfrm>
          <a:prstGeom prst="rect">
            <a:avLst/>
          </a:prstGeom>
        </p:spPr>
      </p:pic>
      <p:pic>
        <p:nvPicPr>
          <p:cNvPr id="64" name="t4">
            <a:extLst>
              <a:ext uri="{FF2B5EF4-FFF2-40B4-BE49-F238E27FC236}">
                <a16:creationId xmlns:a16="http://schemas.microsoft.com/office/drawing/2014/main" id="{D7487022-879C-426C-B62E-756FE598270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7816005" y="3451859"/>
            <a:ext cx="859479" cy="758524"/>
          </a:xfrm>
          <a:prstGeom prst="rect">
            <a:avLst/>
          </a:prstGeom>
        </p:spPr>
      </p:pic>
      <p:pic>
        <p:nvPicPr>
          <p:cNvPr id="65" name="t5">
            <a:extLst>
              <a:ext uri="{FF2B5EF4-FFF2-40B4-BE49-F238E27FC236}">
                <a16:creationId xmlns:a16="http://schemas.microsoft.com/office/drawing/2014/main" id="{F7704A45-B5C4-4041-A92B-0B7FBC2209E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7373396" y="3451859"/>
            <a:ext cx="859479" cy="758524"/>
          </a:xfrm>
          <a:prstGeom prst="rect">
            <a:avLst/>
          </a:prstGeom>
        </p:spPr>
      </p:pic>
      <p:pic>
        <p:nvPicPr>
          <p:cNvPr id="68" name="t6">
            <a:extLst>
              <a:ext uri="{FF2B5EF4-FFF2-40B4-BE49-F238E27FC236}">
                <a16:creationId xmlns:a16="http://schemas.microsoft.com/office/drawing/2014/main" id="{C53B26FB-A754-4627-9540-1B709AA0366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6896810" y="3447592"/>
            <a:ext cx="889721" cy="758524"/>
          </a:xfrm>
          <a:prstGeom prst="rect">
            <a:avLst/>
          </a:prstGeom>
        </p:spPr>
      </p:pic>
      <p:pic>
        <p:nvPicPr>
          <p:cNvPr id="69" name="t7">
            <a:extLst>
              <a:ext uri="{FF2B5EF4-FFF2-40B4-BE49-F238E27FC236}">
                <a16:creationId xmlns:a16="http://schemas.microsoft.com/office/drawing/2014/main" id="{1A27C907-D43A-4C0F-9618-E7ECB49FBAD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6453569" y="3455035"/>
            <a:ext cx="889721" cy="758524"/>
          </a:xfrm>
          <a:prstGeom prst="rect">
            <a:avLst/>
          </a:prstGeom>
        </p:spPr>
      </p:pic>
      <p:pic>
        <p:nvPicPr>
          <p:cNvPr id="70" name="t8">
            <a:extLst>
              <a:ext uri="{FF2B5EF4-FFF2-40B4-BE49-F238E27FC236}">
                <a16:creationId xmlns:a16="http://schemas.microsoft.com/office/drawing/2014/main" id="{BDAA422C-4128-47A7-8451-88B83089FB7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6019545" y="3447592"/>
            <a:ext cx="889721" cy="758524"/>
          </a:xfrm>
          <a:prstGeom prst="rect">
            <a:avLst/>
          </a:prstGeom>
        </p:spPr>
      </p:pic>
      <p:pic>
        <p:nvPicPr>
          <p:cNvPr id="71" name="t9">
            <a:extLst>
              <a:ext uri="{FF2B5EF4-FFF2-40B4-BE49-F238E27FC236}">
                <a16:creationId xmlns:a16="http://schemas.microsoft.com/office/drawing/2014/main" id="{17671CDE-722E-4489-AB5A-FE8550DFF57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5577666" y="3453826"/>
            <a:ext cx="889721" cy="758524"/>
          </a:xfrm>
          <a:prstGeom prst="rect">
            <a:avLst/>
          </a:prstGeom>
        </p:spPr>
      </p:pic>
      <p:pic>
        <p:nvPicPr>
          <p:cNvPr id="72" name="t10">
            <a:extLst>
              <a:ext uri="{FF2B5EF4-FFF2-40B4-BE49-F238E27FC236}">
                <a16:creationId xmlns:a16="http://schemas.microsoft.com/office/drawing/2014/main" id="{43C63742-39D3-4AF1-A750-48EABFC0410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5154359" y="3457485"/>
            <a:ext cx="889721" cy="758524"/>
          </a:xfrm>
          <a:prstGeom prst="rect">
            <a:avLst/>
          </a:prstGeom>
        </p:spPr>
      </p:pic>
      <p:pic>
        <p:nvPicPr>
          <p:cNvPr id="73" name="t11">
            <a:extLst>
              <a:ext uri="{FF2B5EF4-FFF2-40B4-BE49-F238E27FC236}">
                <a16:creationId xmlns:a16="http://schemas.microsoft.com/office/drawing/2014/main" id="{EE9E29C3-6F3A-41E1-9964-22B0EE649CA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4715113" y="3451912"/>
            <a:ext cx="889721" cy="758524"/>
          </a:xfrm>
          <a:prstGeom prst="rect">
            <a:avLst/>
          </a:prstGeom>
        </p:spPr>
      </p:pic>
      <p:pic>
        <p:nvPicPr>
          <p:cNvPr id="74" name="t12">
            <a:extLst>
              <a:ext uri="{FF2B5EF4-FFF2-40B4-BE49-F238E27FC236}">
                <a16:creationId xmlns:a16="http://schemas.microsoft.com/office/drawing/2014/main" id="{2F8C84CE-89D9-43A4-8DC5-76E62C4C161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rcRect l="76377" t="4945" r="5312" b="51283"/>
          <a:stretch/>
        </p:blipFill>
        <p:spPr>
          <a:xfrm>
            <a:off x="4254277" y="3445051"/>
            <a:ext cx="889721" cy="758524"/>
          </a:xfrm>
          <a:prstGeom prst="rect">
            <a:avLst/>
          </a:prstGeom>
        </p:spPr>
      </p:pic>
      <p:pic>
        <p:nvPicPr>
          <p:cNvPr id="23" name="player1">
            <a:extLst>
              <a:ext uri="{FF2B5EF4-FFF2-40B4-BE49-F238E27FC236}">
                <a16:creationId xmlns:a16="http://schemas.microsoft.com/office/drawing/2014/main" id="{A0F3DAFD-9260-4594-8E11-38619BCA77B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16236" t="50642" r="72836" b="7469"/>
          <a:stretch/>
        </p:blipFill>
        <p:spPr>
          <a:xfrm>
            <a:off x="3815715" y="2689526"/>
            <a:ext cx="855896" cy="758524"/>
          </a:xfrm>
          <a:prstGeom prst="rect">
            <a:avLst/>
          </a:prstGeom>
        </p:spPr>
      </p:pic>
      <p:pic>
        <p:nvPicPr>
          <p:cNvPr id="49" name="player2">
            <a:extLst>
              <a:ext uri="{FF2B5EF4-FFF2-40B4-BE49-F238E27FC236}">
                <a16:creationId xmlns:a16="http://schemas.microsoft.com/office/drawing/2014/main" id="{C42D2C72-2BF4-4431-96F4-F21D74FECEA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16236" t="50642" r="72836" b="7469"/>
          <a:stretch/>
        </p:blipFill>
        <p:spPr>
          <a:xfrm>
            <a:off x="3833193" y="3434031"/>
            <a:ext cx="855896" cy="758524"/>
          </a:xfrm>
          <a:prstGeom prst="rect">
            <a:avLst/>
          </a:prstGeom>
        </p:spPr>
      </p:pic>
      <p:pic>
        <p:nvPicPr>
          <p:cNvPr id="80" name="HideIt">
            <a:extLst>
              <a:ext uri="{FF2B5EF4-FFF2-40B4-BE49-F238E27FC236}">
                <a16:creationId xmlns:a16="http://schemas.microsoft.com/office/drawing/2014/main" id="{44563086-C6D9-4A24-ADDE-5041F76D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05641" y="2542927"/>
            <a:ext cx="7444282" cy="17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6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750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250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75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2DE2DC-A8F5-4517-B7A9-6D8D37C8169A}"/>
              </a:ext>
            </a:extLst>
          </p:cNvPr>
          <p:cNvSpPr/>
          <p:nvPr/>
        </p:nvSpPr>
        <p:spPr>
          <a:xfrm>
            <a:off x="-159145" y="-101319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36FA9A-816E-41FA-A804-FEEC9C440FC6}"/>
              </a:ext>
            </a:extLst>
          </p:cNvPr>
          <p:cNvSpPr/>
          <p:nvPr/>
        </p:nvSpPr>
        <p:spPr>
          <a:xfrm rot="10800000">
            <a:off x="7301057" y="5765872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D403-0A4F-42E9-87F7-463440BDA063}"/>
              </a:ext>
            </a:extLst>
          </p:cNvPr>
          <p:cNvSpPr txBox="1"/>
          <p:nvPr/>
        </p:nvSpPr>
        <p:spPr>
          <a:xfrm>
            <a:off x="508000" y="254797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Загуба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710D5-7390-47C0-B253-D7F4D3A8D4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87" y="5432107"/>
            <a:ext cx="1488824" cy="1488824"/>
          </a:xfrm>
          <a:prstGeom prst="rect">
            <a:avLst/>
          </a:prstGeom>
        </p:spPr>
      </p:pic>
      <p:graphicFrame>
        <p:nvGraphicFramePr>
          <p:cNvPr id="11" name="Circle">
            <a:extLst>
              <a:ext uri="{FF2B5EF4-FFF2-40B4-BE49-F238E27FC236}">
                <a16:creationId xmlns:a16="http://schemas.microsoft.com/office/drawing/2014/main" id="{3C08267E-CD38-4B23-9197-88E1D2782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42339"/>
              </p:ext>
            </p:extLst>
          </p:nvPr>
        </p:nvGraphicFramePr>
        <p:xfrm>
          <a:off x="1617083" y="5643365"/>
          <a:ext cx="90476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CorelDRAW" r:id="rId4" imgW="3387240" imgH="3390120" progId="CorelDraw.Graphic.21">
                  <p:embed/>
                </p:oleObj>
              </mc:Choice>
              <mc:Fallback>
                <p:oleObj name="CorelDRAW" r:id="rId4" imgW="3387240" imgH="3390120" progId="CorelDraw.Graphic.21">
                  <p:embed/>
                  <p:pic>
                    <p:nvPicPr>
                      <p:cNvPr id="30" name="Circle">
                        <a:extLst>
                          <a:ext uri="{FF2B5EF4-FFF2-40B4-BE49-F238E27FC236}">
                            <a16:creationId xmlns:a16="http://schemas.microsoft.com/office/drawing/2014/main" id="{1713A34C-8AE9-4A77-9539-C788BC61E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7083" y="5643365"/>
                        <a:ext cx="904765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C558E4F-5998-48F1-9FF8-C3BF1B9AA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27209"/>
              </p:ext>
            </p:extLst>
          </p:nvPr>
        </p:nvGraphicFramePr>
        <p:xfrm>
          <a:off x="2045094" y="5634709"/>
          <a:ext cx="162257" cy="38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CorelDRAW" r:id="rId6" imgW="697496" imgH="1639133" progId="CorelDraw.Graphic.21">
                  <p:embed/>
                </p:oleObj>
              </mc:Choice>
              <mc:Fallback>
                <p:oleObj name="CorelDRAW" r:id="rId6" imgW="697496" imgH="1639133" progId="CorelDraw.Graphic.21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6F4F20BF-023A-438E-A9EC-BE7948BEB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5094" y="5634709"/>
                        <a:ext cx="162257" cy="38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DE702C5-D5CB-4C6E-96E6-5741803A31C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5884" y="5830801"/>
            <a:ext cx="900069" cy="109518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3E5F232-F194-4872-B271-968F55B13FDF}"/>
              </a:ext>
            </a:extLst>
          </p:cNvPr>
          <p:cNvSpPr/>
          <p:nvPr/>
        </p:nvSpPr>
        <p:spPr>
          <a:xfrm>
            <a:off x="2094869" y="4699855"/>
            <a:ext cx="8814716" cy="438141"/>
          </a:xfrm>
          <a:prstGeom prst="roundRect">
            <a:avLst>
              <a:gd name="adj" fmla="val 15524"/>
            </a:avLst>
          </a:prstGeom>
          <a:solidFill>
            <a:srgbClr val="333333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CEA01C-FBE9-48E3-9B2A-748A10506076}"/>
              </a:ext>
            </a:extLst>
          </p:cNvPr>
          <p:cNvSpPr/>
          <p:nvPr/>
        </p:nvSpPr>
        <p:spPr>
          <a:xfrm>
            <a:off x="2094869" y="1979706"/>
            <a:ext cx="8814716" cy="3103057"/>
          </a:xfrm>
          <a:prstGeom prst="roundRect">
            <a:avLst>
              <a:gd name="adj" fmla="val 2881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DE3A5-C9B6-4C73-8940-CBB87D37C95B}"/>
              </a:ext>
            </a:extLst>
          </p:cNvPr>
          <p:cNvSpPr/>
          <p:nvPr/>
        </p:nvSpPr>
        <p:spPr>
          <a:xfrm>
            <a:off x="2395816" y="2463449"/>
            <a:ext cx="8187493" cy="1984828"/>
          </a:xfrm>
          <a:prstGeom prst="rect">
            <a:avLst/>
          </a:prstGeom>
          <a:solidFill>
            <a:srgbClr val="3E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29862-3F97-4AD3-A925-4247A4DA7E56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44691" y="2691766"/>
            <a:ext cx="7085134" cy="1553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C82A8F-6F6F-4E88-8DC6-BD2E7A782E4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t="50249"/>
          <a:stretch/>
        </p:blipFill>
        <p:spPr>
          <a:xfrm>
            <a:off x="2728791" y="3459480"/>
            <a:ext cx="7444282" cy="8845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BB68D2-8949-4CBE-B579-9900C52D55F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28791" y="2566077"/>
            <a:ext cx="7444282" cy="177794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8325C2-D03D-43BA-AA85-366608653BD5}"/>
              </a:ext>
            </a:extLst>
          </p:cNvPr>
          <p:cNvSpPr/>
          <p:nvPr/>
        </p:nvSpPr>
        <p:spPr>
          <a:xfrm>
            <a:off x="3380259" y="6087549"/>
            <a:ext cx="588645" cy="634365"/>
          </a:xfrm>
          <a:custGeom>
            <a:avLst/>
            <a:gdLst>
              <a:gd name="connsiteX0" fmla="*/ 26670 w 588645"/>
              <a:gd name="connsiteY0" fmla="*/ 213360 h 634365"/>
              <a:gd name="connsiteX1" fmla="*/ 232410 w 588645"/>
              <a:gd name="connsiteY1" fmla="*/ 1905 h 634365"/>
              <a:gd name="connsiteX2" fmla="*/ 411480 w 588645"/>
              <a:gd name="connsiteY2" fmla="*/ 0 h 634365"/>
              <a:gd name="connsiteX3" fmla="*/ 588645 w 588645"/>
              <a:gd name="connsiteY3" fmla="*/ 262890 h 634365"/>
              <a:gd name="connsiteX4" fmla="*/ 563880 w 588645"/>
              <a:gd name="connsiteY4" fmla="*/ 447675 h 634365"/>
              <a:gd name="connsiteX5" fmla="*/ 354330 w 588645"/>
              <a:gd name="connsiteY5" fmla="*/ 634365 h 634365"/>
              <a:gd name="connsiteX6" fmla="*/ 144780 w 588645"/>
              <a:gd name="connsiteY6" fmla="*/ 632460 h 634365"/>
              <a:gd name="connsiteX7" fmla="*/ 68580 w 588645"/>
              <a:gd name="connsiteY7" fmla="*/ 459105 h 634365"/>
              <a:gd name="connsiteX8" fmla="*/ 0 w 588645"/>
              <a:gd name="connsiteY8" fmla="*/ 318135 h 634365"/>
              <a:gd name="connsiteX9" fmla="*/ 26670 w 588645"/>
              <a:gd name="connsiteY9" fmla="*/ 213360 h 6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645" h="634365">
                <a:moveTo>
                  <a:pt x="26670" y="213360"/>
                </a:moveTo>
                <a:lnTo>
                  <a:pt x="232410" y="1905"/>
                </a:lnTo>
                <a:lnTo>
                  <a:pt x="411480" y="0"/>
                </a:lnTo>
                <a:lnTo>
                  <a:pt x="588645" y="262890"/>
                </a:lnTo>
                <a:lnTo>
                  <a:pt x="563880" y="447675"/>
                </a:lnTo>
                <a:lnTo>
                  <a:pt x="354330" y="634365"/>
                </a:lnTo>
                <a:lnTo>
                  <a:pt x="144780" y="632460"/>
                </a:lnTo>
                <a:lnTo>
                  <a:pt x="68580" y="459105"/>
                </a:lnTo>
                <a:lnTo>
                  <a:pt x="0" y="318135"/>
                </a:lnTo>
                <a:lnTo>
                  <a:pt x="26670" y="21336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DE103-642F-4CB6-B420-0FA179EB87E3}"/>
              </a:ext>
            </a:extLst>
          </p:cNvPr>
          <p:cNvSpPr/>
          <p:nvPr/>
        </p:nvSpPr>
        <p:spPr>
          <a:xfrm>
            <a:off x="3454237" y="6179023"/>
            <a:ext cx="430530" cy="430530"/>
          </a:xfrm>
          <a:prstGeom prst="ellipse">
            <a:avLst/>
          </a:prstGeom>
          <a:solidFill>
            <a:srgbClr val="333333"/>
          </a:solidFill>
          <a:ln w="19050">
            <a:solidFill>
              <a:srgbClr val="5A5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00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2DE2DC-A8F5-4517-B7A9-6D8D37C8169A}"/>
              </a:ext>
            </a:extLst>
          </p:cNvPr>
          <p:cNvSpPr/>
          <p:nvPr/>
        </p:nvSpPr>
        <p:spPr>
          <a:xfrm>
            <a:off x="-159145" y="-101319"/>
            <a:ext cx="7220837" cy="1358565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  <a:gd name="connsiteX0" fmla="*/ 0 w 6334717"/>
              <a:gd name="connsiteY0" fmla="*/ 18473 h 1366982"/>
              <a:gd name="connsiteX1" fmla="*/ 1300899 w 6334717"/>
              <a:gd name="connsiteY1" fmla="*/ 1366982 h 1366982"/>
              <a:gd name="connsiteX2" fmla="*/ 4783008 w 6334717"/>
              <a:gd name="connsiteY2" fmla="*/ 1366982 h 1366982"/>
              <a:gd name="connsiteX3" fmla="*/ 6334717 w 6334717"/>
              <a:gd name="connsiteY3" fmla="*/ 0 h 1366982"/>
              <a:gd name="connsiteX4" fmla="*/ 0 w 6334717"/>
              <a:gd name="connsiteY4" fmla="*/ 18473 h 1366982"/>
              <a:gd name="connsiteX0" fmla="*/ 18853 w 6353570"/>
              <a:gd name="connsiteY0" fmla="*/ 18473 h 1376537"/>
              <a:gd name="connsiteX1" fmla="*/ 0 w 6353570"/>
              <a:gd name="connsiteY1" fmla="*/ 1376537 h 1376537"/>
              <a:gd name="connsiteX2" fmla="*/ 4801861 w 6353570"/>
              <a:gd name="connsiteY2" fmla="*/ 1366982 h 1376537"/>
              <a:gd name="connsiteX3" fmla="*/ 6353570 w 6353570"/>
              <a:gd name="connsiteY3" fmla="*/ 0 h 1376537"/>
              <a:gd name="connsiteX4" fmla="*/ 18853 w 6353570"/>
              <a:gd name="connsiteY4" fmla="*/ 18473 h 1376537"/>
              <a:gd name="connsiteX0" fmla="*/ 0 w 6947460"/>
              <a:gd name="connsiteY0" fmla="*/ 8918 h 1376537"/>
              <a:gd name="connsiteX1" fmla="*/ 593890 w 6947460"/>
              <a:gd name="connsiteY1" fmla="*/ 1376537 h 1376537"/>
              <a:gd name="connsiteX2" fmla="*/ 5395751 w 6947460"/>
              <a:gd name="connsiteY2" fmla="*/ 1366982 h 1376537"/>
              <a:gd name="connsiteX3" fmla="*/ 6947460 w 6947460"/>
              <a:gd name="connsiteY3" fmla="*/ 0 h 1376537"/>
              <a:gd name="connsiteX4" fmla="*/ 0 w 6947460"/>
              <a:gd name="connsiteY4" fmla="*/ 8918 h 1376537"/>
              <a:gd name="connsiteX0" fmla="*/ 0 w 6947460"/>
              <a:gd name="connsiteY0" fmla="*/ 8918 h 1366982"/>
              <a:gd name="connsiteX1" fmla="*/ 9429 w 6947460"/>
              <a:gd name="connsiteY1" fmla="*/ 1366981 h 1366982"/>
              <a:gd name="connsiteX2" fmla="*/ 5395751 w 6947460"/>
              <a:gd name="connsiteY2" fmla="*/ 1366982 h 1366982"/>
              <a:gd name="connsiteX3" fmla="*/ 6947460 w 6947460"/>
              <a:gd name="connsiteY3" fmla="*/ 0 h 1366982"/>
              <a:gd name="connsiteX4" fmla="*/ 0 w 6947460"/>
              <a:gd name="connsiteY4" fmla="*/ 8918 h 1366982"/>
              <a:gd name="connsiteX0" fmla="*/ 0 w 7220837"/>
              <a:gd name="connsiteY0" fmla="*/ 0 h 1367621"/>
              <a:gd name="connsiteX1" fmla="*/ 282806 w 7220837"/>
              <a:gd name="connsiteY1" fmla="*/ 1367620 h 1367621"/>
              <a:gd name="connsiteX2" fmla="*/ 5669128 w 7220837"/>
              <a:gd name="connsiteY2" fmla="*/ 1367621 h 1367621"/>
              <a:gd name="connsiteX3" fmla="*/ 7220837 w 7220837"/>
              <a:gd name="connsiteY3" fmla="*/ 639 h 1367621"/>
              <a:gd name="connsiteX4" fmla="*/ 0 w 7220837"/>
              <a:gd name="connsiteY4" fmla="*/ 0 h 1367621"/>
              <a:gd name="connsiteX0" fmla="*/ 0 w 7220837"/>
              <a:gd name="connsiteY0" fmla="*/ 0 h 1377175"/>
              <a:gd name="connsiteX1" fmla="*/ 37710 w 7220837"/>
              <a:gd name="connsiteY1" fmla="*/ 1377175 h 1377175"/>
              <a:gd name="connsiteX2" fmla="*/ 5669128 w 7220837"/>
              <a:gd name="connsiteY2" fmla="*/ 1367621 h 1377175"/>
              <a:gd name="connsiteX3" fmla="*/ 7220837 w 7220837"/>
              <a:gd name="connsiteY3" fmla="*/ 639 h 1377175"/>
              <a:gd name="connsiteX4" fmla="*/ 0 w 7220837"/>
              <a:gd name="connsiteY4" fmla="*/ 0 h 13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0837" h="1377175">
                <a:moveTo>
                  <a:pt x="0" y="0"/>
                </a:moveTo>
                <a:lnTo>
                  <a:pt x="37710" y="1377175"/>
                </a:lnTo>
                <a:lnTo>
                  <a:pt x="5669128" y="1367621"/>
                </a:lnTo>
                <a:lnTo>
                  <a:pt x="7220837" y="639"/>
                </a:lnTo>
                <a:lnTo>
                  <a:pt x="0" y="0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36FA9A-816E-41FA-A804-FEEC9C440FC6}"/>
              </a:ext>
            </a:extLst>
          </p:cNvPr>
          <p:cNvSpPr/>
          <p:nvPr/>
        </p:nvSpPr>
        <p:spPr>
          <a:xfrm rot="10800000">
            <a:off x="7301057" y="5765872"/>
            <a:ext cx="5033818" cy="1209057"/>
          </a:xfrm>
          <a:custGeom>
            <a:avLst/>
            <a:gdLst>
              <a:gd name="connsiteX0" fmla="*/ 0 w 5033818"/>
              <a:gd name="connsiteY0" fmla="*/ 18473 h 1366982"/>
              <a:gd name="connsiteX1" fmla="*/ 0 w 5033818"/>
              <a:gd name="connsiteY1" fmla="*/ 1366982 h 1366982"/>
              <a:gd name="connsiteX2" fmla="*/ 3482109 w 5033818"/>
              <a:gd name="connsiteY2" fmla="*/ 1366982 h 1366982"/>
              <a:gd name="connsiteX3" fmla="*/ 5033818 w 5033818"/>
              <a:gd name="connsiteY3" fmla="*/ 0 h 1366982"/>
              <a:gd name="connsiteX4" fmla="*/ 0 w 5033818"/>
              <a:gd name="connsiteY4" fmla="*/ 18473 h 13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818" h="1366982">
                <a:moveTo>
                  <a:pt x="0" y="18473"/>
                </a:moveTo>
                <a:lnTo>
                  <a:pt x="0" y="1366982"/>
                </a:lnTo>
                <a:lnTo>
                  <a:pt x="3482109" y="1366982"/>
                </a:lnTo>
                <a:lnTo>
                  <a:pt x="5033818" y="0"/>
                </a:lnTo>
                <a:lnTo>
                  <a:pt x="0" y="18473"/>
                </a:lnTo>
                <a:close/>
              </a:path>
            </a:pathLst>
          </a:custGeom>
          <a:solidFill>
            <a:srgbClr val="2B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D403-0A4F-42E9-87F7-463440BDA063}"/>
              </a:ext>
            </a:extLst>
          </p:cNvPr>
          <p:cNvSpPr txBox="1"/>
          <p:nvPr/>
        </p:nvSpPr>
        <p:spPr>
          <a:xfrm>
            <a:off x="508000" y="254797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Избор – друго ниво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B6CE7-ADC2-4DAC-A1C3-BE3DB6BA9A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87" y="5432107"/>
            <a:ext cx="1488824" cy="1488824"/>
          </a:xfrm>
          <a:prstGeom prst="rect">
            <a:avLst/>
          </a:prstGeom>
        </p:spPr>
      </p:pic>
      <p:graphicFrame>
        <p:nvGraphicFramePr>
          <p:cNvPr id="11" name="Circle">
            <a:extLst>
              <a:ext uri="{FF2B5EF4-FFF2-40B4-BE49-F238E27FC236}">
                <a16:creationId xmlns:a16="http://schemas.microsoft.com/office/drawing/2014/main" id="{4CC1AABA-3E28-4059-A64C-F1261603B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083" y="5643365"/>
          <a:ext cx="90476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CorelDRAW" r:id="rId4" imgW="3387240" imgH="3390120" progId="CorelDraw.Graphic.21">
                  <p:embed/>
                </p:oleObj>
              </mc:Choice>
              <mc:Fallback>
                <p:oleObj name="CorelDRAW" r:id="rId4" imgW="3387240" imgH="3390120" progId="CorelDraw.Graphic.21">
                  <p:embed/>
                  <p:pic>
                    <p:nvPicPr>
                      <p:cNvPr id="11" name="Circle">
                        <a:extLst>
                          <a:ext uri="{FF2B5EF4-FFF2-40B4-BE49-F238E27FC236}">
                            <a16:creationId xmlns:a16="http://schemas.microsoft.com/office/drawing/2014/main" id="{4CC1AABA-3E28-4059-A64C-F1261603B6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7083" y="5643365"/>
                        <a:ext cx="904765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632727A-615A-4797-AA76-1E91DB204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5094" y="5634709"/>
          <a:ext cx="162257" cy="38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CorelDRAW" r:id="rId6" imgW="697496" imgH="1639133" progId="CorelDraw.Graphic.21">
                  <p:embed/>
                </p:oleObj>
              </mc:Choice>
              <mc:Fallback>
                <p:oleObj name="CorelDRAW" r:id="rId6" imgW="697496" imgH="1639133" progId="CorelDraw.Graphic.21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632727A-615A-4797-AA76-1E91DB204C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5094" y="5634709"/>
                        <a:ext cx="162257" cy="38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977FA8E-34F6-44BC-B707-47CB5FE3E81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5884" y="5830801"/>
            <a:ext cx="900069" cy="109518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E53C44-BF57-43EE-86A4-E273CB40DFEC}"/>
              </a:ext>
            </a:extLst>
          </p:cNvPr>
          <p:cNvSpPr/>
          <p:nvPr/>
        </p:nvSpPr>
        <p:spPr>
          <a:xfrm>
            <a:off x="2094869" y="4699855"/>
            <a:ext cx="8814716" cy="438141"/>
          </a:xfrm>
          <a:prstGeom prst="roundRect">
            <a:avLst>
              <a:gd name="adj" fmla="val 15524"/>
            </a:avLst>
          </a:prstGeom>
          <a:solidFill>
            <a:srgbClr val="333333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1B4779-679E-4201-B319-3D8D18F32341}"/>
              </a:ext>
            </a:extLst>
          </p:cNvPr>
          <p:cNvSpPr/>
          <p:nvPr/>
        </p:nvSpPr>
        <p:spPr>
          <a:xfrm>
            <a:off x="2094869" y="1979706"/>
            <a:ext cx="8814716" cy="3103057"/>
          </a:xfrm>
          <a:prstGeom prst="roundRect">
            <a:avLst>
              <a:gd name="adj" fmla="val 2881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FFB249-0585-4FC7-A56C-79D06EE13A3D}"/>
              </a:ext>
            </a:extLst>
          </p:cNvPr>
          <p:cNvSpPr/>
          <p:nvPr/>
        </p:nvSpPr>
        <p:spPr>
          <a:xfrm>
            <a:off x="2408480" y="2467066"/>
            <a:ext cx="8187493" cy="1984828"/>
          </a:xfrm>
          <a:prstGeom prst="rect">
            <a:avLst/>
          </a:prstGeom>
          <a:solidFill>
            <a:srgbClr val="3E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ADC1F-DF8C-490B-A32C-9337FE6C940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r="50345"/>
          <a:stretch/>
        </p:blipFill>
        <p:spPr>
          <a:xfrm>
            <a:off x="2870654" y="2627055"/>
            <a:ext cx="3569058" cy="1686511"/>
          </a:xfrm>
          <a:prstGeom prst="rect">
            <a:avLst/>
          </a:prstGeom>
        </p:spPr>
      </p:pic>
      <p:pic>
        <p:nvPicPr>
          <p:cNvPr id="22" name="returnInv">
            <a:extLst>
              <a:ext uri="{FF2B5EF4-FFF2-40B4-BE49-F238E27FC236}">
                <a16:creationId xmlns:a16="http://schemas.microsoft.com/office/drawing/2014/main" id="{E7C442C5-746D-4F48-B9BA-8C43C7FF05B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t="50250" r="49880" b="-1"/>
          <a:stretch/>
        </p:blipFill>
        <p:spPr>
          <a:xfrm>
            <a:off x="2728791" y="3459480"/>
            <a:ext cx="3731063" cy="884536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7D7BBC3-CB04-4FC5-95B5-4D3172BEA020}"/>
              </a:ext>
            </a:extLst>
          </p:cNvPr>
          <p:cNvSpPr/>
          <p:nvPr/>
        </p:nvSpPr>
        <p:spPr>
          <a:xfrm>
            <a:off x="3380259" y="6087549"/>
            <a:ext cx="588645" cy="634365"/>
          </a:xfrm>
          <a:custGeom>
            <a:avLst/>
            <a:gdLst>
              <a:gd name="connsiteX0" fmla="*/ 26670 w 588645"/>
              <a:gd name="connsiteY0" fmla="*/ 213360 h 634365"/>
              <a:gd name="connsiteX1" fmla="*/ 232410 w 588645"/>
              <a:gd name="connsiteY1" fmla="*/ 1905 h 634365"/>
              <a:gd name="connsiteX2" fmla="*/ 411480 w 588645"/>
              <a:gd name="connsiteY2" fmla="*/ 0 h 634365"/>
              <a:gd name="connsiteX3" fmla="*/ 588645 w 588645"/>
              <a:gd name="connsiteY3" fmla="*/ 262890 h 634365"/>
              <a:gd name="connsiteX4" fmla="*/ 563880 w 588645"/>
              <a:gd name="connsiteY4" fmla="*/ 447675 h 634365"/>
              <a:gd name="connsiteX5" fmla="*/ 354330 w 588645"/>
              <a:gd name="connsiteY5" fmla="*/ 634365 h 634365"/>
              <a:gd name="connsiteX6" fmla="*/ 144780 w 588645"/>
              <a:gd name="connsiteY6" fmla="*/ 632460 h 634365"/>
              <a:gd name="connsiteX7" fmla="*/ 68580 w 588645"/>
              <a:gd name="connsiteY7" fmla="*/ 459105 h 634365"/>
              <a:gd name="connsiteX8" fmla="*/ 0 w 588645"/>
              <a:gd name="connsiteY8" fmla="*/ 318135 h 634365"/>
              <a:gd name="connsiteX9" fmla="*/ 26670 w 588645"/>
              <a:gd name="connsiteY9" fmla="*/ 213360 h 6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645" h="634365">
                <a:moveTo>
                  <a:pt x="26670" y="213360"/>
                </a:moveTo>
                <a:lnTo>
                  <a:pt x="232410" y="1905"/>
                </a:lnTo>
                <a:lnTo>
                  <a:pt x="411480" y="0"/>
                </a:lnTo>
                <a:lnTo>
                  <a:pt x="588645" y="262890"/>
                </a:lnTo>
                <a:lnTo>
                  <a:pt x="563880" y="447675"/>
                </a:lnTo>
                <a:lnTo>
                  <a:pt x="354330" y="634365"/>
                </a:lnTo>
                <a:lnTo>
                  <a:pt x="144780" y="632460"/>
                </a:lnTo>
                <a:lnTo>
                  <a:pt x="68580" y="459105"/>
                </a:lnTo>
                <a:lnTo>
                  <a:pt x="0" y="318135"/>
                </a:lnTo>
                <a:lnTo>
                  <a:pt x="26670" y="21336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332C25-1A3B-4EBF-8592-60462B68ABDE}"/>
              </a:ext>
            </a:extLst>
          </p:cNvPr>
          <p:cNvSpPr/>
          <p:nvPr/>
        </p:nvSpPr>
        <p:spPr>
          <a:xfrm>
            <a:off x="3454237" y="6179023"/>
            <a:ext cx="430530" cy="430530"/>
          </a:xfrm>
          <a:prstGeom prst="ellipse">
            <a:avLst/>
          </a:prstGeom>
          <a:solidFill>
            <a:srgbClr val="333333"/>
          </a:solidFill>
          <a:ln w="19050">
            <a:solidFill>
              <a:srgbClr val="5A5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0" name="rasetartInv">
            <a:extLst>
              <a:ext uri="{FF2B5EF4-FFF2-40B4-BE49-F238E27FC236}">
                <a16:creationId xmlns:a16="http://schemas.microsoft.com/office/drawing/2014/main" id="{F8381E0A-0A21-4280-9168-4CFC906BD92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l="1" t="50251" r="49880" b="7465"/>
          <a:stretch/>
        </p:blipFill>
        <p:spPr>
          <a:xfrm>
            <a:off x="2728792" y="2719121"/>
            <a:ext cx="3731064" cy="7517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8F627C-37BE-453C-B98E-99A5FE225A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l="50120" t="50251" r="2717" b="7465"/>
          <a:stretch/>
        </p:blipFill>
        <p:spPr>
          <a:xfrm>
            <a:off x="6459855" y="2714143"/>
            <a:ext cx="3510915" cy="7517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93832A-13BB-4582-BE29-1149FC86DA3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l="50120" t="50251" r="2717" b="7465"/>
          <a:stretch/>
        </p:blipFill>
        <p:spPr>
          <a:xfrm>
            <a:off x="6459854" y="3456406"/>
            <a:ext cx="3510915" cy="751789"/>
          </a:xfrm>
          <a:prstGeom prst="rect">
            <a:avLst/>
          </a:prstGeom>
        </p:spPr>
      </p:pic>
      <p:pic>
        <p:nvPicPr>
          <p:cNvPr id="25" name="PointerRestart">
            <a:extLst>
              <a:ext uri="{FF2B5EF4-FFF2-40B4-BE49-F238E27FC236}">
                <a16:creationId xmlns:a16="http://schemas.microsoft.com/office/drawing/2014/main" id="{6D94D7E5-2598-4791-A6A5-84F85FDD41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l="93029" t="4572" r="1059" b="50472"/>
          <a:stretch/>
        </p:blipFill>
        <p:spPr>
          <a:xfrm>
            <a:off x="9557862" y="2697830"/>
            <a:ext cx="424958" cy="758190"/>
          </a:xfrm>
          <a:prstGeom prst="rect">
            <a:avLst/>
          </a:prstGeom>
        </p:spPr>
      </p:pic>
      <p:pic>
        <p:nvPicPr>
          <p:cNvPr id="33" name="PointerReturn">
            <a:extLst>
              <a:ext uri="{FF2B5EF4-FFF2-40B4-BE49-F238E27FC236}">
                <a16:creationId xmlns:a16="http://schemas.microsoft.com/office/drawing/2014/main" id="{D7560E97-5024-4761-A6D3-C9F342487F2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l="93029" t="4572" r="1059" b="50472"/>
          <a:stretch/>
        </p:blipFill>
        <p:spPr>
          <a:xfrm>
            <a:off x="9557862" y="3439605"/>
            <a:ext cx="424958" cy="758190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1591136-1EC0-4FA2-B2E9-116560D06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4675" y="5809562"/>
          <a:ext cx="355173" cy="27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CorelDRAW" r:id="rId11" imgW="1567239" imgH="1203897" progId="CorelDraw.Graphic.21">
                  <p:embed/>
                </p:oleObj>
              </mc:Choice>
              <mc:Fallback>
                <p:oleObj name="CorelDRAW" r:id="rId11" imgW="1567239" imgH="1203897" progId="CorelDraw.Graphic.2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1591136-1EC0-4FA2-B2E9-116560D06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34675" y="5809562"/>
                        <a:ext cx="355173" cy="272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4D49306-82C2-4EC0-A441-9CD0ED961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155" y="5892165"/>
          <a:ext cx="337242" cy="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CorelDRAW" r:id="rId13" imgW="1602114" imgH="1018943" progId="CorelDraw.Graphic.21">
                  <p:embed/>
                </p:oleObj>
              </mc:Choice>
              <mc:Fallback>
                <p:oleObj name="CorelDRAW" r:id="rId13" imgW="1602114" imgH="1018943" progId="CorelDraw.Graphic.2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D49306-82C2-4EC0-A441-9CD0ED961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5155" y="5892165"/>
                        <a:ext cx="337242" cy="21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CE5DCFD1-2DC1-46B1-908A-342D09CE202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28791" y="2566077"/>
            <a:ext cx="7444282" cy="17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3" grpId="0" animBg="1"/>
      <p:bldP spid="23" grpId="1" animBg="1"/>
      <p:bldP spid="2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Dimitrov</dc:creator>
  <cp:lastModifiedBy>Alex Dimitrov</cp:lastModifiedBy>
  <cp:revision>13</cp:revision>
  <dcterms:created xsi:type="dcterms:W3CDTF">2022-04-15T12:56:16Z</dcterms:created>
  <dcterms:modified xsi:type="dcterms:W3CDTF">2022-04-16T06:44:43Z</dcterms:modified>
</cp:coreProperties>
</file>