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8E56-D70D-4F56-8C5E-80465FF13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3779E-1068-4116-AC2C-701013982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9FFEE-2197-4EEA-B554-D43912F5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CA1-9F09-4320-BDBF-1AFFDC286921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CC22-59EE-4089-87AD-0A3C61D8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1B0E0-19E1-47FE-9AAE-BE22894A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7CA2-94F3-4E75-861E-E8344D4B13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A8A3-BD06-4CA0-8EEC-E0BB5197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B3329-F2D9-4283-B1B8-C06BAD070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5E03B-040B-4548-892A-C90758DF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CA1-9F09-4320-BDBF-1AFFDC286921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D9B6-A8F1-45FF-9501-5FB38CB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636E-E6E1-45B1-BD40-FAC7E03E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7CA2-94F3-4E75-861E-E8344D4B13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48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22364-DD23-448F-B237-4FBEAED89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16FAC-924B-4BA9-B994-162C8FE09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213C-3AEC-4FBA-A596-25F5A05E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CA1-9F09-4320-BDBF-1AFFDC286921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B125-8681-4E6B-9BCD-FFF18DDE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34F7-B828-4DCE-8B18-16C7E887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7CA2-94F3-4E75-861E-E8344D4B13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10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50DB-2769-4293-AABE-74B9F785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4E327-0B67-45CA-8C56-DA88ECDC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DFB5-C7ED-464D-9D8A-FFA05C14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CA1-9F09-4320-BDBF-1AFFDC286921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79DC-78A2-4C8B-9832-D10A0C8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4752-60AC-4C34-AC2D-C8FB1BD1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7CA2-94F3-4E75-861E-E8344D4B13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031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8DE9-D89D-4306-A3ED-58901A4E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F3ECB-92E2-4E57-848A-051AA289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30CA-0CED-4504-AC44-4FCEF576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CA1-9F09-4320-BDBF-1AFFDC286921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93770-514D-4113-86BC-56FA2766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F61E-B388-4130-B3CF-898138C4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7CA2-94F3-4E75-861E-E8344D4B13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077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493E-7000-420C-97CD-776E4047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0090-C6FC-4955-B5E6-0DED2276D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44629-98A7-452B-86BD-7C2D5784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E1A39-7689-4D1A-8589-8D77442A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CA1-9F09-4320-BDBF-1AFFDC286921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86484-2576-4C1A-8ACE-610D02BC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A5739-FF97-49A4-86E9-E9B7AE80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7CA2-94F3-4E75-861E-E8344D4B13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431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459-1F26-4AF1-8040-305FFFBC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3F4E-E0FD-41C4-A965-5E97B5EA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5F461-74BE-4E41-ADA8-6FA5A2AB9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01E38-157A-48DB-8EC0-567A4576F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FC982-9CB2-4F33-91B5-1DFF6749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851B4-27A4-468D-9E07-8F918981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CA1-9F09-4320-BDBF-1AFFDC286921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5E4C0-8C4D-4CD9-A485-9BEB4653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8584B-2380-402B-9391-04D8D3EC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7CA2-94F3-4E75-861E-E8344D4B13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263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D977-CA07-45B0-A155-DB67FDC4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F3DC1-91FA-4466-BC6B-FC153B70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CA1-9F09-4320-BDBF-1AFFDC286921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5656F-DB5D-49A2-88F2-B295366D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00CE7-C604-4941-B11B-28472E4E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7CA2-94F3-4E75-861E-E8344D4B13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686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B780B-AF64-4DEE-A8F4-FEC0CE28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CA1-9F09-4320-BDBF-1AFFDC286921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A514B-0443-4B93-B914-749A0C3F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BF6A9-138F-4DE8-960D-613798B5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7CA2-94F3-4E75-861E-E8344D4B13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404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2DB0-569E-4615-AB22-F37C6A7E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4BCF-E2DC-4DE4-9DC8-C42B4B4E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7AACF-336B-4D69-A489-84F575F5F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81D34-8AD2-4FE1-84A7-F80ACF8B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CA1-9F09-4320-BDBF-1AFFDC286921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ED066-ADAF-43C2-8323-2359B346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3EEAA-622D-4F96-A293-A352D40B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7CA2-94F3-4E75-861E-E8344D4B13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605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3F7B-C023-4F19-8129-9D7F5BE7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E0DD1-4F8F-45F3-8577-CD635CB34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D7275-E075-4BEC-BC20-028A08E2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80981-D463-4574-9E54-8DE9FA8B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CA1-9F09-4320-BDBF-1AFFDC286921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CA80D-0334-4899-B624-F4C64762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D02A5-5ECE-4148-A3DF-15C8EE60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7CA2-94F3-4E75-861E-E8344D4B13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31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5B94B-9AF4-4505-AEDC-D4ABD5A2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B3D68-9B3B-401C-B9BC-8965C708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7E115-EFF7-4D03-891E-5FAADB58D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BCA1-9F09-4320-BDBF-1AFFDC286921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E2FE1-3C78-471E-8CC7-E83F3066E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CA80-531B-4077-B47B-C88B51F18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27CA2-94F3-4E75-861E-E8344D4B13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449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AEF94-09FA-474D-AB9E-C53C72F3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8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C8EB0-18BC-49F8-96CE-46C1EBCA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7F772-C68B-49E3-B0C2-C9635DC9B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5A622-EF36-4F98-8892-99BC4344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5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E4B58-5DED-47F9-AC07-43C2DCFB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7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92BEF9-6312-4F9F-A10A-2E32E7FD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0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40D6FB-21C5-403F-B508-E343B1B8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9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0E5AB-8504-4B4D-BB82-90581254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9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41E9A0-2403-4DE8-BE44-B75A7ADD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3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63D9F-982E-4382-A0DD-05365877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2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Dimitrov</dc:creator>
  <cp:lastModifiedBy>Alex Dimitrov</cp:lastModifiedBy>
  <cp:revision>4</cp:revision>
  <dcterms:created xsi:type="dcterms:W3CDTF">2022-04-16T04:26:47Z</dcterms:created>
  <dcterms:modified xsi:type="dcterms:W3CDTF">2022-04-16T06:44:48Z</dcterms:modified>
</cp:coreProperties>
</file>