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8" d="100"/>
          <a:sy n="88" d="100"/>
        </p:scale>
        <p:origin x="-1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A4FB3-FD1A-1D44-80EA-406DF37E490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7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D9173-59FA-7F4C-BF4E-BCCA30F6C7F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3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9C2DA-283F-8445-B091-97B12CDAC4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4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931FD-4D50-C446-9DC0-EA84AFB5681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EC981-4940-DB40-BB60-E19EBEAD388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1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85F6A-48BF-EE42-AAE5-215B7C3FE47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3E3C3-7500-5A43-B8BA-C2FB84B943D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5B5A5-24EC-F840-BCA4-8BBD5798789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D9C78-B1CB-CC43-83B8-5B6B0853126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41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7783-DB49-EF4E-B81B-C7AD2228C06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10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1EA7A-8486-684F-AD90-F4C44956833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38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6EA771-04BE-5C46-B354-64576136AA2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23850" y="5373688"/>
            <a:ext cx="5040313" cy="544512"/>
          </a:xfrm>
          <a:noFill/>
          <a:ln/>
        </p:spPr>
        <p:txBody>
          <a:bodyPr/>
          <a:lstStyle/>
          <a:p>
            <a:r>
              <a:rPr lang="es-UY" b="1" dirty="0" smtClean="0">
                <a:solidFill>
                  <a:schemeClr val="bg1"/>
                </a:solidFill>
              </a:rPr>
              <a:t>Atrieflimren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395288" y="6021388"/>
            <a:ext cx="504031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chemeClr val="bg1"/>
                </a:solidFill>
              </a:rPr>
              <a:t>Semesterprojekt 2. semester</a:t>
            </a:r>
            <a:br>
              <a:rPr lang="es-UY" sz="2000" b="1" dirty="0" smtClean="0">
                <a:solidFill>
                  <a:schemeClr val="bg1"/>
                </a:solidFill>
              </a:rPr>
            </a:br>
            <a:r>
              <a:rPr lang="es-UY" sz="2000" b="1" dirty="0" smtClean="0">
                <a:solidFill>
                  <a:schemeClr val="bg1"/>
                </a:solidFill>
              </a:rPr>
              <a:t>Gruppe 1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Indledning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dirty="0" err="1" smtClean="0"/>
              <a:t>Præsentation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projektet</a:t>
            </a:r>
            <a:r>
              <a:rPr lang="en-US" dirty="0" smtClean="0"/>
              <a:t> (</a:t>
            </a:r>
            <a:r>
              <a:rPr lang="en-US" dirty="0" err="1" smtClean="0"/>
              <a:t>Lise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Problemstilling</a:t>
            </a:r>
            <a:endParaRPr lang="en-US" dirty="0" smtClean="0"/>
          </a:p>
          <a:p>
            <a:pPr lvl="1"/>
            <a:r>
              <a:rPr lang="en-US" dirty="0" err="1" smtClean="0"/>
              <a:t>Krav</a:t>
            </a:r>
            <a:endParaRPr lang="en-US" dirty="0" smtClean="0"/>
          </a:p>
          <a:p>
            <a:pPr lvl="1"/>
            <a:r>
              <a:rPr lang="en-US" dirty="0" err="1" smtClean="0"/>
              <a:t>SysML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atriflimren</a:t>
            </a:r>
            <a:r>
              <a:rPr lang="en-US" dirty="0" smtClean="0"/>
              <a:t> (Albert)</a:t>
            </a:r>
            <a:endParaRPr lang="en-US" dirty="0"/>
          </a:p>
          <a:p>
            <a:pPr lvl="1"/>
            <a:r>
              <a:rPr lang="en-US" dirty="0" err="1" smtClean="0"/>
              <a:t>Detektion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(Sara)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Demostration</a:t>
            </a:r>
            <a:r>
              <a:rPr lang="en-US" dirty="0" smtClean="0"/>
              <a:t> (M</a:t>
            </a:r>
            <a:r>
              <a:rPr lang="en-US" dirty="0" smtClean="0"/>
              <a:t>a</a:t>
            </a:r>
            <a:r>
              <a:rPr lang="en-US" dirty="0" smtClean="0"/>
              <a:t>rtin)</a:t>
            </a:r>
          </a:p>
          <a:p>
            <a:r>
              <a:rPr lang="en-US" dirty="0" err="1"/>
              <a:t>Brugergrænseflade</a:t>
            </a:r>
            <a:r>
              <a:rPr lang="en-US" dirty="0"/>
              <a:t> (Martin)</a:t>
            </a:r>
          </a:p>
          <a:p>
            <a:r>
              <a:rPr lang="en-US" dirty="0" smtClean="0"/>
              <a:t>3</a:t>
            </a:r>
            <a:r>
              <a:rPr lang="en-US" dirty="0" smtClean="0"/>
              <a:t>-</a:t>
            </a:r>
            <a:r>
              <a:rPr lang="en-US" dirty="0" smtClean="0"/>
              <a:t>lagsmodel (</a:t>
            </a:r>
            <a:r>
              <a:rPr lang="en-US" dirty="0" err="1" smtClean="0"/>
              <a:t>Malene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Database (Mohamed)</a:t>
            </a:r>
          </a:p>
        </p:txBody>
      </p:sp>
    </p:spTree>
    <p:extLst>
      <p:ext uri="{BB962C8B-B14F-4D97-AF65-F5344CB8AC3E}">
        <p14:creationId xmlns:p14="http://schemas.microsoft.com/office/powerpoint/2010/main" val="37712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Videreudvilkning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en-US" dirty="0" err="1" smtClean="0"/>
              <a:t>Punkterne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rapport</a:t>
            </a:r>
            <a:r>
              <a:rPr lang="en-US" dirty="0" smtClean="0"/>
              <a:t>! </a:t>
            </a:r>
            <a:r>
              <a:rPr lang="en-US" dirty="0" smtClean="0"/>
              <a:t>(Mads)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Arbejdsform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Uddelegering</a:t>
            </a:r>
            <a:r>
              <a:rPr lang="en-US" dirty="0" smtClean="0"/>
              <a:t> (</a:t>
            </a:r>
            <a:r>
              <a:rPr lang="en-US" dirty="0" err="1" smtClean="0"/>
              <a:t>Cecilie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Møde</a:t>
            </a:r>
            <a:endParaRPr lang="en-US" dirty="0" smtClean="0"/>
          </a:p>
          <a:p>
            <a:pPr lvl="1"/>
            <a:r>
              <a:rPr lang="en-US" dirty="0" err="1" smtClean="0"/>
              <a:t>Referat</a:t>
            </a:r>
            <a:endParaRPr lang="en-US" dirty="0" smtClean="0"/>
          </a:p>
          <a:p>
            <a:r>
              <a:rPr lang="en-US" dirty="0" err="1" smtClean="0"/>
              <a:t>Logbog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37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Cecilie+Sara</a:t>
            </a:r>
            <a:r>
              <a:rPr lang="en-US" dirty="0" smtClean="0"/>
              <a:t>)</a:t>
            </a:r>
          </a:p>
          <a:p>
            <a:r>
              <a:rPr lang="en-US" dirty="0" err="1"/>
              <a:t>Benyttede</a:t>
            </a:r>
            <a:r>
              <a:rPr lang="en-US" dirty="0"/>
              <a:t> fag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383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10439</TotalTime>
  <Words>71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Atrieflimren</vt:lpstr>
      <vt:lpstr>Indledning</vt:lpstr>
      <vt:lpstr>Baggrund</vt:lpstr>
      <vt:lpstr>Algoritme</vt:lpstr>
      <vt:lpstr>Programmet</vt:lpstr>
      <vt:lpstr>Videreudvilkning</vt:lpstr>
      <vt:lpstr>Arbejdsform</vt:lpstr>
      <vt:lpstr>Konklusion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Mads Jørgensen</cp:lastModifiedBy>
  <cp:revision>724</cp:revision>
  <dcterms:created xsi:type="dcterms:W3CDTF">2010-05-23T14:28:12Z</dcterms:created>
  <dcterms:modified xsi:type="dcterms:W3CDTF">2015-06-26T09:03:05Z</dcterms:modified>
</cp:coreProperties>
</file>