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6121400" cy="4608513"/>
  <p:notesSz cx="6858000" cy="9144000"/>
  <p:defaultTextStyle>
    <a:defPPr>
      <a:defRPr lang="ja-JP"/>
    </a:defPPr>
    <a:lvl1pPr marL="0" algn="l" defTabSz="612533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1pPr>
    <a:lvl2pPr marL="306268" algn="l" defTabSz="612533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2pPr>
    <a:lvl3pPr marL="612533" algn="l" defTabSz="612533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3pPr>
    <a:lvl4pPr marL="918801" algn="l" defTabSz="612533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4pPr>
    <a:lvl5pPr marL="1225066" algn="l" defTabSz="612533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5pPr>
    <a:lvl6pPr marL="1531334" algn="l" defTabSz="612533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1837601" algn="l" defTabSz="612533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2143867" algn="l" defTabSz="612533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2450134" algn="l" defTabSz="612533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596" y="-90"/>
      </p:cViewPr>
      <p:guideLst>
        <p:guide orient="horz" pos="1453"/>
        <p:guide pos="1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31628"/>
            <a:ext cx="5203191" cy="987844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611493"/>
            <a:ext cx="4284980" cy="11777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6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2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8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2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31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37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43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50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EE-9743-4C97-A6F0-F439B3F244FD}" type="datetimeFigureOut">
              <a:rPr kumimoji="1" lang="ja-JP" altLang="en-US" smtClean="0"/>
              <a:t>2015/2/15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1F26-51D6-4E2C-A4EB-886ABD199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7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EE-9743-4C97-A6F0-F439B3F244FD}" type="datetimeFigureOut">
              <a:rPr kumimoji="1" lang="ja-JP" altLang="en-US" smtClean="0"/>
              <a:t>2015/2/15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1F26-51D6-4E2C-A4EB-886ABD199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86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7" y="184555"/>
            <a:ext cx="1377315" cy="393217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4555"/>
            <a:ext cx="4029920" cy="393217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EE-9743-4C97-A6F0-F439B3F244FD}" type="datetimeFigureOut">
              <a:rPr kumimoji="1" lang="ja-JP" altLang="en-US" smtClean="0"/>
              <a:t>2015/2/15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1F26-51D6-4E2C-A4EB-886ABD199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8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EE-9743-4C97-A6F0-F439B3F244FD}" type="datetimeFigureOut">
              <a:rPr kumimoji="1" lang="ja-JP" altLang="en-US" smtClean="0"/>
              <a:t>2015/2/15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1F26-51D6-4E2C-A4EB-886ABD199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9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7" y="2961397"/>
            <a:ext cx="5203191" cy="915303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7" y="1953284"/>
            <a:ext cx="5203191" cy="1008111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62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61253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880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22506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5313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83760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14386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4501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EE-9743-4C97-A6F0-F439B3F244FD}" type="datetimeFigureOut">
              <a:rPr kumimoji="1" lang="ja-JP" altLang="en-US" smtClean="0"/>
              <a:t>2015/2/15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1F26-51D6-4E2C-A4EB-886ABD199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51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75320"/>
            <a:ext cx="2703619" cy="304140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3" y="1075320"/>
            <a:ext cx="2703619" cy="304140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EE-9743-4C97-A6F0-F439B3F244FD}" type="datetimeFigureOut">
              <a:rPr kumimoji="1" lang="ja-JP" altLang="en-US" smtClean="0"/>
              <a:t>2015/2/15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1F26-51D6-4E2C-A4EB-886ABD199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89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31585"/>
            <a:ext cx="2704682" cy="4299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6268" indent="0">
              <a:buNone/>
              <a:defRPr sz="1300" b="1"/>
            </a:lvl2pPr>
            <a:lvl3pPr marL="612533" indent="0">
              <a:buNone/>
              <a:defRPr sz="1100" b="1"/>
            </a:lvl3pPr>
            <a:lvl4pPr marL="918801" indent="0">
              <a:buNone/>
              <a:defRPr sz="1100" b="1"/>
            </a:lvl4pPr>
            <a:lvl5pPr marL="1225066" indent="0">
              <a:buNone/>
              <a:defRPr sz="1100" b="1"/>
            </a:lvl5pPr>
            <a:lvl6pPr marL="1531334" indent="0">
              <a:buNone/>
              <a:defRPr sz="1100" b="1"/>
            </a:lvl6pPr>
            <a:lvl7pPr marL="1837601" indent="0">
              <a:buNone/>
              <a:defRPr sz="1100" b="1"/>
            </a:lvl7pPr>
            <a:lvl8pPr marL="2143867" indent="0">
              <a:buNone/>
              <a:defRPr sz="1100" b="1"/>
            </a:lvl8pPr>
            <a:lvl9pPr marL="2450134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61496"/>
            <a:ext cx="2704682" cy="265522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31585"/>
            <a:ext cx="2705745" cy="4299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6268" indent="0">
              <a:buNone/>
              <a:defRPr sz="1300" b="1"/>
            </a:lvl2pPr>
            <a:lvl3pPr marL="612533" indent="0">
              <a:buNone/>
              <a:defRPr sz="1100" b="1"/>
            </a:lvl3pPr>
            <a:lvl4pPr marL="918801" indent="0">
              <a:buNone/>
              <a:defRPr sz="1100" b="1"/>
            </a:lvl4pPr>
            <a:lvl5pPr marL="1225066" indent="0">
              <a:buNone/>
              <a:defRPr sz="1100" b="1"/>
            </a:lvl5pPr>
            <a:lvl6pPr marL="1531334" indent="0">
              <a:buNone/>
              <a:defRPr sz="1100" b="1"/>
            </a:lvl6pPr>
            <a:lvl7pPr marL="1837601" indent="0">
              <a:buNone/>
              <a:defRPr sz="1100" b="1"/>
            </a:lvl7pPr>
            <a:lvl8pPr marL="2143867" indent="0">
              <a:buNone/>
              <a:defRPr sz="1100" b="1"/>
            </a:lvl8pPr>
            <a:lvl9pPr marL="2450134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61496"/>
            <a:ext cx="2705745" cy="2655229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EE-9743-4C97-A6F0-F439B3F244FD}" type="datetimeFigureOut">
              <a:rPr kumimoji="1" lang="ja-JP" altLang="en-US" smtClean="0"/>
              <a:t>2015/2/15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1F26-51D6-4E2C-A4EB-886ABD199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71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EE-9743-4C97-A6F0-F439B3F244FD}" type="datetimeFigureOut">
              <a:rPr kumimoji="1" lang="ja-JP" altLang="en-US" smtClean="0"/>
              <a:t>2015/2/15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1F26-51D6-4E2C-A4EB-886ABD199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83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EE-9743-4C97-A6F0-F439B3F244FD}" type="datetimeFigureOut">
              <a:rPr kumimoji="1" lang="ja-JP" altLang="en-US" smtClean="0"/>
              <a:t>2015/2/15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1F26-51D6-4E2C-A4EB-886ABD199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43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4" y="183490"/>
            <a:ext cx="2013897" cy="78088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7" y="183487"/>
            <a:ext cx="3422033" cy="393323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4" y="964376"/>
            <a:ext cx="2013897" cy="3152351"/>
          </a:xfrm>
        </p:spPr>
        <p:txBody>
          <a:bodyPr/>
          <a:lstStyle>
            <a:lvl1pPr marL="0" indent="0">
              <a:buNone/>
              <a:defRPr sz="800"/>
            </a:lvl1pPr>
            <a:lvl2pPr marL="306268" indent="0">
              <a:buNone/>
              <a:defRPr sz="800"/>
            </a:lvl2pPr>
            <a:lvl3pPr marL="612533" indent="0">
              <a:buNone/>
              <a:defRPr sz="500"/>
            </a:lvl3pPr>
            <a:lvl4pPr marL="918801" indent="0">
              <a:buNone/>
              <a:defRPr sz="500"/>
            </a:lvl4pPr>
            <a:lvl5pPr marL="1225066" indent="0">
              <a:buNone/>
              <a:defRPr sz="500"/>
            </a:lvl5pPr>
            <a:lvl6pPr marL="1531334" indent="0">
              <a:buNone/>
              <a:defRPr sz="500"/>
            </a:lvl6pPr>
            <a:lvl7pPr marL="1837601" indent="0">
              <a:buNone/>
              <a:defRPr sz="500"/>
            </a:lvl7pPr>
            <a:lvl8pPr marL="2143867" indent="0">
              <a:buNone/>
              <a:defRPr sz="500"/>
            </a:lvl8pPr>
            <a:lvl9pPr marL="2450134" indent="0">
              <a:buNone/>
              <a:defRPr sz="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EE-9743-4C97-A6F0-F439B3F244FD}" type="datetimeFigureOut">
              <a:rPr kumimoji="1" lang="ja-JP" altLang="en-US" smtClean="0"/>
              <a:t>2015/2/15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1F26-51D6-4E2C-A4EB-886ABD199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23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25962"/>
            <a:ext cx="3672841" cy="380842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11780"/>
            <a:ext cx="3672841" cy="2765108"/>
          </a:xfrm>
        </p:spPr>
        <p:txBody>
          <a:bodyPr/>
          <a:lstStyle>
            <a:lvl1pPr marL="0" indent="0">
              <a:buNone/>
              <a:defRPr sz="2100"/>
            </a:lvl1pPr>
            <a:lvl2pPr marL="306268" indent="0">
              <a:buNone/>
              <a:defRPr sz="1900"/>
            </a:lvl2pPr>
            <a:lvl3pPr marL="612533" indent="0">
              <a:buNone/>
              <a:defRPr sz="1600"/>
            </a:lvl3pPr>
            <a:lvl4pPr marL="918801" indent="0">
              <a:buNone/>
              <a:defRPr sz="1300"/>
            </a:lvl4pPr>
            <a:lvl5pPr marL="1225066" indent="0">
              <a:buNone/>
              <a:defRPr sz="1300"/>
            </a:lvl5pPr>
            <a:lvl6pPr marL="1531334" indent="0">
              <a:buNone/>
              <a:defRPr sz="1300"/>
            </a:lvl6pPr>
            <a:lvl7pPr marL="1837601" indent="0">
              <a:buNone/>
              <a:defRPr sz="1300"/>
            </a:lvl7pPr>
            <a:lvl8pPr marL="2143867" indent="0">
              <a:buNone/>
              <a:defRPr sz="1300"/>
            </a:lvl8pPr>
            <a:lvl9pPr marL="2450134" indent="0">
              <a:buNone/>
              <a:defRPr sz="13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606802"/>
            <a:ext cx="3672841" cy="540859"/>
          </a:xfrm>
        </p:spPr>
        <p:txBody>
          <a:bodyPr/>
          <a:lstStyle>
            <a:lvl1pPr marL="0" indent="0">
              <a:buNone/>
              <a:defRPr sz="800"/>
            </a:lvl1pPr>
            <a:lvl2pPr marL="306268" indent="0">
              <a:buNone/>
              <a:defRPr sz="800"/>
            </a:lvl2pPr>
            <a:lvl3pPr marL="612533" indent="0">
              <a:buNone/>
              <a:defRPr sz="500"/>
            </a:lvl3pPr>
            <a:lvl4pPr marL="918801" indent="0">
              <a:buNone/>
              <a:defRPr sz="500"/>
            </a:lvl4pPr>
            <a:lvl5pPr marL="1225066" indent="0">
              <a:buNone/>
              <a:defRPr sz="500"/>
            </a:lvl5pPr>
            <a:lvl6pPr marL="1531334" indent="0">
              <a:buNone/>
              <a:defRPr sz="500"/>
            </a:lvl6pPr>
            <a:lvl7pPr marL="1837601" indent="0">
              <a:buNone/>
              <a:defRPr sz="500"/>
            </a:lvl7pPr>
            <a:lvl8pPr marL="2143867" indent="0">
              <a:buNone/>
              <a:defRPr sz="500"/>
            </a:lvl8pPr>
            <a:lvl9pPr marL="2450134" indent="0">
              <a:buNone/>
              <a:defRPr sz="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EE-9743-4C97-A6F0-F439B3F244FD}" type="datetimeFigureOut">
              <a:rPr kumimoji="1" lang="ja-JP" altLang="en-US" smtClean="0"/>
              <a:t>2015/2/15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1F26-51D6-4E2C-A4EB-886ABD199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3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1" y="184556"/>
            <a:ext cx="5509261" cy="768085"/>
          </a:xfrm>
          <a:prstGeom prst="rect">
            <a:avLst/>
          </a:prstGeom>
        </p:spPr>
        <p:txBody>
          <a:bodyPr vert="horz" lIns="61254" tIns="30625" rIns="61254" bIns="30625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75320"/>
            <a:ext cx="5509261" cy="3041405"/>
          </a:xfrm>
          <a:prstGeom prst="rect">
            <a:avLst/>
          </a:prstGeom>
        </p:spPr>
        <p:txBody>
          <a:bodyPr vert="horz" lIns="61254" tIns="30625" rIns="61254" bIns="30625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1" y="4271410"/>
            <a:ext cx="1428327" cy="245361"/>
          </a:xfrm>
          <a:prstGeom prst="rect">
            <a:avLst/>
          </a:prstGeom>
        </p:spPr>
        <p:txBody>
          <a:bodyPr vert="horz" lIns="61254" tIns="30625" rIns="61254" bIns="3062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7CEE-9743-4C97-A6F0-F439B3F244FD}" type="datetimeFigureOut">
              <a:rPr kumimoji="1" lang="ja-JP" altLang="en-US" smtClean="0"/>
              <a:t>2015/2/15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80" y="4271410"/>
            <a:ext cx="1938443" cy="245361"/>
          </a:xfrm>
          <a:prstGeom prst="rect">
            <a:avLst/>
          </a:prstGeom>
        </p:spPr>
        <p:txBody>
          <a:bodyPr vert="horz" lIns="61254" tIns="30625" rIns="61254" bIns="3062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4" y="4271410"/>
            <a:ext cx="1428327" cy="245361"/>
          </a:xfrm>
          <a:prstGeom prst="rect">
            <a:avLst/>
          </a:prstGeom>
        </p:spPr>
        <p:txBody>
          <a:bodyPr vert="horz" lIns="61254" tIns="30625" rIns="61254" bIns="3062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31F26-51D6-4E2C-A4EB-886ABD199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18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2533" rtl="0" eaLnBrk="1" latinLnBrk="0" hangingPunct="1">
        <a:spcBef>
          <a:spcPct val="0"/>
        </a:spcBef>
        <a:buNone/>
        <a:defRPr kumimoji="1"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700" indent="-229700" algn="l" defTabSz="61253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7684" indent="-191416" algn="l" defTabSz="61253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5668" indent="-153133" algn="l" defTabSz="61253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71933" indent="-153133" algn="l" defTabSz="61253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8201" indent="-153133" algn="l" defTabSz="61253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4466" indent="-153133" algn="l" defTabSz="61253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734" indent="-153133" algn="l" defTabSz="61253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7002" indent="-153133" algn="l" defTabSz="61253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3267" indent="-153133" algn="l" defTabSz="61253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12533" rtl="0" eaLnBrk="1" latinLnBrk="0" hangingPunct="1"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306268" algn="l" defTabSz="612533" rtl="0" eaLnBrk="1" latinLnBrk="0" hangingPunct="1"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12533" algn="l" defTabSz="612533" rtl="0" eaLnBrk="1" latinLnBrk="0" hangingPunct="1"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18801" algn="l" defTabSz="612533" rtl="0" eaLnBrk="1" latinLnBrk="0" hangingPunct="1"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25066" algn="l" defTabSz="612533" rtl="0" eaLnBrk="1" latinLnBrk="0" hangingPunct="1"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531334" algn="l" defTabSz="612533" rtl="0" eaLnBrk="1" latinLnBrk="0" hangingPunct="1"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837601" algn="l" defTabSz="612533" rtl="0" eaLnBrk="1" latinLnBrk="0" hangingPunct="1"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143867" algn="l" defTabSz="612533" rtl="0" eaLnBrk="1" latinLnBrk="0" hangingPunct="1"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450134" algn="l" defTabSz="612533" rtl="0" eaLnBrk="1" latinLnBrk="0" hangingPunct="1"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749"/>
            <a:ext cx="6121400" cy="460533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" y="3459084"/>
            <a:ext cx="6121400" cy="114863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243322" tIns="121661" rIns="243322" bIns="121661" rtlCol="0">
            <a:spAutoFit/>
          </a:bodyPr>
          <a:lstStyle/>
          <a:p>
            <a:r>
              <a:rPr lang="en-US" altLang="ja-JP" sz="2900" b="1" dirty="0"/>
              <a:t>First, </a:t>
            </a:r>
            <a:r>
              <a:rPr lang="en-US" altLang="ja-JP" sz="2900" b="1"/>
              <a:t>You </a:t>
            </a:r>
            <a:r>
              <a:rPr lang="en-US" altLang="ja-JP" sz="2900" b="1" smtClean="0"/>
              <a:t>create </a:t>
            </a:r>
            <a:r>
              <a:rPr lang="en-US" altLang="ja-JP" sz="2900" b="1" dirty="0"/>
              <a:t>a Definition XML File.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43217" y="4198286"/>
            <a:ext cx="690169" cy="414975"/>
          </a:xfrm>
          <a:prstGeom prst="rect">
            <a:avLst/>
          </a:prstGeom>
          <a:noFill/>
        </p:spPr>
        <p:txBody>
          <a:bodyPr wrap="none" lIns="243322" tIns="121661" rIns="243322" bIns="121661" rtlCol="0">
            <a:spAutoFit/>
          </a:bodyPr>
          <a:lstStyle/>
          <a:p>
            <a:r>
              <a:rPr kumimoji="1" lang="en-US" altLang="ja-JP" dirty="0" smtClean="0"/>
              <a:t>1/7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30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88"/>
            <a:ext cx="6121400" cy="460533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" y="3459083"/>
            <a:ext cx="6122452" cy="107669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243322" tIns="121661" rIns="243322" bIns="121661" rtlCol="0">
            <a:spAutoFit/>
          </a:bodyPr>
          <a:lstStyle/>
          <a:p>
            <a:r>
              <a:rPr lang="ja-JP" altLang="en-US" sz="2700" b="1" dirty="0" smtClean="0"/>
              <a:t>プロパティを使うことで、外部設定に</a:t>
            </a:r>
            <a:endParaRPr lang="en-US" altLang="ja-JP" sz="2700" b="1" dirty="0" smtClean="0"/>
          </a:p>
          <a:p>
            <a:r>
              <a:rPr lang="ja-JP" altLang="en-US" sz="2700" b="1" dirty="0" smtClean="0"/>
              <a:t>アクセスできます。</a:t>
            </a:r>
            <a:endParaRPr lang="en-US" altLang="ja-JP" sz="27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43217" y="4198286"/>
            <a:ext cx="690169" cy="414975"/>
          </a:xfrm>
          <a:prstGeom prst="rect">
            <a:avLst/>
          </a:prstGeom>
          <a:noFill/>
        </p:spPr>
        <p:txBody>
          <a:bodyPr wrap="none" lIns="243322" tIns="121661" rIns="243322" bIns="121661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en-US" altLang="ja-JP" dirty="0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9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" y="1536436"/>
            <a:ext cx="6121400" cy="158452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243322" tIns="121661" rIns="243322" bIns="121661" rtlCol="0">
            <a:spAutoFit/>
          </a:bodyPr>
          <a:lstStyle/>
          <a:p>
            <a:r>
              <a:rPr lang="ja-JP" altLang="en-US" sz="2900" b="1" dirty="0" smtClean="0"/>
              <a:t>コード上簡単に設定値にアクセスできます。</a:t>
            </a:r>
            <a:endParaRPr lang="en-US" altLang="ja-JP" sz="2900" b="1" dirty="0" smtClean="0"/>
          </a:p>
          <a:p>
            <a:r>
              <a:rPr lang="ja-JP" altLang="en-US" sz="2900" b="1" dirty="0" smtClean="0"/>
              <a:t>また、定義が一か所に集まります。</a:t>
            </a:r>
            <a:endParaRPr lang="en-US" altLang="ja-JP" sz="29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43217" y="4198286"/>
            <a:ext cx="690169" cy="414975"/>
          </a:xfrm>
          <a:prstGeom prst="rect">
            <a:avLst/>
          </a:prstGeom>
          <a:noFill/>
        </p:spPr>
        <p:txBody>
          <a:bodyPr wrap="none" lIns="243322" tIns="121661" rIns="243322" bIns="121661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1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88"/>
            <a:ext cx="6121400" cy="460533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" y="3457250"/>
            <a:ext cx="6121400" cy="113825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243322" tIns="121661" rIns="243322" bIns="121661" rtlCol="0">
            <a:spAutoFit/>
          </a:bodyPr>
          <a:lstStyle/>
          <a:p>
            <a:r>
              <a:rPr lang="ja-JP" altLang="en-US" sz="2900" b="1" dirty="0" smtClean="0"/>
              <a:t>上書き</a:t>
            </a:r>
            <a:r>
              <a:rPr lang="en-US" altLang="ja-JP" sz="2900" b="1" dirty="0" smtClean="0"/>
              <a:t>XML</a:t>
            </a:r>
            <a:r>
              <a:rPr lang="ja-JP" altLang="en-US" sz="2900" b="1" dirty="0" smtClean="0"/>
              <a:t>ファイルを作ることで参照先を変更できます。</a:t>
            </a:r>
            <a:endParaRPr lang="en-US" altLang="ja-JP" sz="29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43217" y="4198286"/>
            <a:ext cx="690169" cy="414975"/>
          </a:xfrm>
          <a:prstGeom prst="rect">
            <a:avLst/>
          </a:prstGeom>
          <a:noFill/>
        </p:spPr>
        <p:txBody>
          <a:bodyPr wrap="none" lIns="243322" tIns="121661" rIns="243322" bIns="121661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592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88"/>
            <a:ext cx="6121400" cy="460533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" y="3457250"/>
            <a:ext cx="6121400" cy="69197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243322" tIns="121661" rIns="243322" bIns="121661" rtlCol="0">
            <a:spAutoFit/>
          </a:bodyPr>
          <a:lstStyle/>
          <a:p>
            <a:r>
              <a:rPr lang="en-US" altLang="ja-JP" sz="2900" b="1" dirty="0" smtClean="0"/>
              <a:t>XML</a:t>
            </a:r>
            <a:r>
              <a:rPr lang="ja-JP" altLang="en-US" sz="2900" b="1" dirty="0" smtClean="0"/>
              <a:t>ファイルを読み込むだけです。</a:t>
            </a:r>
            <a:endParaRPr lang="en-US" altLang="ja-JP" sz="29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43217" y="4198286"/>
            <a:ext cx="690169" cy="414975"/>
          </a:xfrm>
          <a:prstGeom prst="rect">
            <a:avLst/>
          </a:prstGeom>
          <a:noFill/>
        </p:spPr>
        <p:txBody>
          <a:bodyPr wrap="none" lIns="243322" tIns="121661" rIns="243322" bIns="121661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en-US" altLang="ja-JP" dirty="0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38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" y="1728391"/>
            <a:ext cx="6121400" cy="6973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243322" tIns="121661" rIns="243322" bIns="121661" rtlCol="0">
            <a:spAutoFit/>
          </a:bodyPr>
          <a:lstStyle/>
          <a:p>
            <a:pPr algn="ctr"/>
            <a:r>
              <a:rPr lang="ja-JP" altLang="en-US" sz="2900" b="1" dirty="0" smtClean="0"/>
              <a:t>テストがしやすくなります。</a:t>
            </a:r>
            <a:endParaRPr lang="en-US" altLang="ja-JP" sz="29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26495" y="3949908"/>
            <a:ext cx="942299" cy="697386"/>
          </a:xfrm>
          <a:prstGeom prst="rect">
            <a:avLst/>
          </a:prstGeom>
          <a:noFill/>
        </p:spPr>
        <p:txBody>
          <a:bodyPr wrap="none" lIns="243322" tIns="121661" rIns="243322" bIns="121661" rtlCol="0">
            <a:spAutoFit/>
          </a:bodyPr>
          <a:lstStyle/>
          <a:p>
            <a:r>
              <a:rPr lang="en-US" altLang="ja-JP" sz="2900" b="1" dirty="0">
                <a:latin typeface="Edwardian Script ITC" panose="030303020407070D0804" pitchFamily="66" charset="0"/>
              </a:rPr>
              <a:t>Fin</a:t>
            </a:r>
            <a:endParaRPr lang="ja-JP" altLang="en-US" sz="2900" b="1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88"/>
            <a:ext cx="6121400" cy="460533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" y="3459084"/>
            <a:ext cx="6121400" cy="114863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243322" tIns="121661" rIns="243322" bIns="121661" rtlCol="0">
            <a:spAutoFit/>
          </a:bodyPr>
          <a:lstStyle/>
          <a:p>
            <a:r>
              <a:rPr lang="en-US" altLang="ja-JP" sz="2900" b="1" dirty="0"/>
              <a:t>Second, Use generator tool </a:t>
            </a:r>
            <a:r>
              <a:rPr lang="ja-JP" altLang="en-US" sz="2900" b="1" dirty="0" smtClean="0"/>
              <a:t>               </a:t>
            </a:r>
            <a:r>
              <a:rPr lang="en-US" altLang="ja-JP" sz="2900" b="1" dirty="0" smtClean="0"/>
              <a:t>to </a:t>
            </a:r>
            <a:r>
              <a:rPr lang="en-US" altLang="ja-JP" sz="2900" b="1" dirty="0"/>
              <a:t>generate a wrapper class.</a:t>
            </a:r>
            <a:endParaRPr lang="ja-JP" altLang="en-US" sz="29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43217" y="4198286"/>
            <a:ext cx="690169" cy="414975"/>
          </a:xfrm>
          <a:prstGeom prst="rect">
            <a:avLst/>
          </a:prstGeom>
          <a:noFill/>
        </p:spPr>
        <p:txBody>
          <a:bodyPr wrap="none" lIns="243322" tIns="121661" rIns="243322" bIns="121661" rtlCol="0">
            <a:spAutoFit/>
          </a:bodyPr>
          <a:lstStyle/>
          <a:p>
            <a:r>
              <a:rPr kumimoji="1" lang="en-US" altLang="ja-JP" dirty="0" smtClean="0"/>
              <a:t>2/7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12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88"/>
            <a:ext cx="6121400" cy="460533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" y="3459083"/>
            <a:ext cx="6122452" cy="106659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243322" tIns="121661" rIns="243322" bIns="121661" rtlCol="0">
            <a:spAutoFit/>
          </a:bodyPr>
          <a:lstStyle/>
          <a:p>
            <a:r>
              <a:rPr lang="en-US" altLang="ja-JP" sz="2700" b="1" dirty="0"/>
              <a:t>You can access external configurations by Properties in the wrapper class.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43217" y="4198286"/>
            <a:ext cx="690169" cy="414975"/>
          </a:xfrm>
          <a:prstGeom prst="rect">
            <a:avLst/>
          </a:prstGeom>
          <a:noFill/>
        </p:spPr>
        <p:txBody>
          <a:bodyPr wrap="none" lIns="243322" tIns="121661" rIns="243322" bIns="121661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en-US" altLang="ja-JP" dirty="0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2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" y="1536436"/>
            <a:ext cx="6121400" cy="1599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243322" tIns="121661" rIns="243322" bIns="121661" rtlCol="0">
            <a:spAutoFit/>
          </a:bodyPr>
          <a:lstStyle/>
          <a:p>
            <a:r>
              <a:rPr lang="en-US" altLang="ja-JP" sz="2900" b="1" dirty="0"/>
              <a:t>It is easy to access configurations. </a:t>
            </a:r>
          </a:p>
          <a:p>
            <a:r>
              <a:rPr lang="en-US" altLang="ja-JP" sz="2900" b="1" dirty="0"/>
              <a:t>You can gathered the definitions    </a:t>
            </a:r>
            <a:r>
              <a:rPr lang="ja-JP" altLang="en-US" sz="2900" b="1" dirty="0" smtClean="0"/>
              <a:t>  </a:t>
            </a:r>
            <a:r>
              <a:rPr lang="en-US" altLang="ja-JP" sz="2900" b="1" dirty="0" smtClean="0"/>
              <a:t>in </a:t>
            </a:r>
            <a:r>
              <a:rPr lang="en-US" altLang="ja-JP" sz="2900" b="1" dirty="0"/>
              <a:t>one place.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43217" y="4198286"/>
            <a:ext cx="690169" cy="414975"/>
          </a:xfrm>
          <a:prstGeom prst="rect">
            <a:avLst/>
          </a:prstGeom>
          <a:noFill/>
        </p:spPr>
        <p:txBody>
          <a:bodyPr wrap="none" lIns="243322" tIns="121661" rIns="243322" bIns="121661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8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88"/>
            <a:ext cx="6121400" cy="460533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" y="3457250"/>
            <a:ext cx="6121400" cy="114863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243322" tIns="121661" rIns="243322" bIns="121661" rtlCol="0">
            <a:spAutoFit/>
          </a:bodyPr>
          <a:lstStyle/>
          <a:p>
            <a:r>
              <a:rPr lang="en-US" altLang="ja-JP" sz="2900" b="1" dirty="0"/>
              <a:t>If you want, You can change reference with override XML file.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43217" y="4198286"/>
            <a:ext cx="690169" cy="414975"/>
          </a:xfrm>
          <a:prstGeom prst="rect">
            <a:avLst/>
          </a:prstGeom>
          <a:noFill/>
        </p:spPr>
        <p:txBody>
          <a:bodyPr wrap="none" lIns="243322" tIns="121661" rIns="243322" bIns="121661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69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88"/>
            <a:ext cx="6121400" cy="460533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" y="3457250"/>
            <a:ext cx="6121400" cy="114863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243322" tIns="121661" rIns="243322" bIns="121661" rtlCol="0">
            <a:spAutoFit/>
          </a:bodyPr>
          <a:lstStyle/>
          <a:p>
            <a:r>
              <a:rPr lang="en-US" altLang="ja-JP" sz="2900" b="1" dirty="0"/>
              <a:t>Only load the Override XML File         to change reference.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43217" y="4198286"/>
            <a:ext cx="690169" cy="414975"/>
          </a:xfrm>
          <a:prstGeom prst="rect">
            <a:avLst/>
          </a:prstGeom>
          <a:noFill/>
        </p:spPr>
        <p:txBody>
          <a:bodyPr wrap="none" lIns="243322" tIns="121661" rIns="243322" bIns="121661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en-US" altLang="ja-JP" dirty="0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37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" y="1728391"/>
            <a:ext cx="6121400" cy="6973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243322" tIns="121661" rIns="243322" bIns="121661" rtlCol="0">
            <a:spAutoFit/>
          </a:bodyPr>
          <a:lstStyle/>
          <a:p>
            <a:pPr algn="ctr"/>
            <a:r>
              <a:rPr lang="en-US" altLang="ja-JP" sz="2900" b="1" dirty="0"/>
              <a:t>It can facilitate the testing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26495" y="3949908"/>
            <a:ext cx="942299" cy="697386"/>
          </a:xfrm>
          <a:prstGeom prst="rect">
            <a:avLst/>
          </a:prstGeom>
          <a:noFill/>
        </p:spPr>
        <p:txBody>
          <a:bodyPr wrap="none" lIns="243322" tIns="121661" rIns="243322" bIns="121661" rtlCol="0">
            <a:spAutoFit/>
          </a:bodyPr>
          <a:lstStyle/>
          <a:p>
            <a:r>
              <a:rPr lang="en-US" altLang="ja-JP" sz="2900" b="1" dirty="0">
                <a:latin typeface="Edwardian Script ITC" panose="030303020407070D0804" pitchFamily="66" charset="0"/>
              </a:rPr>
              <a:t>Fin</a:t>
            </a:r>
            <a:endParaRPr lang="ja-JP" altLang="en-US" sz="2900" b="1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749"/>
            <a:ext cx="6121400" cy="460533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" y="3459084"/>
            <a:ext cx="6121400" cy="69197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243322" tIns="121661" rIns="243322" bIns="121661" rtlCol="0">
            <a:spAutoFit/>
          </a:bodyPr>
          <a:lstStyle/>
          <a:p>
            <a:r>
              <a:rPr lang="ja-JP" altLang="en-US" sz="2900" b="1" dirty="0"/>
              <a:t>はじめに</a:t>
            </a:r>
            <a:r>
              <a:rPr lang="ja-JP" altLang="en-US" sz="2900" b="1" dirty="0" smtClean="0"/>
              <a:t>、定義ファイルを作ります</a:t>
            </a:r>
            <a:endParaRPr lang="en-US" altLang="ja-JP" sz="29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43217" y="4198286"/>
            <a:ext cx="690169" cy="414975"/>
          </a:xfrm>
          <a:prstGeom prst="rect">
            <a:avLst/>
          </a:prstGeom>
          <a:noFill/>
        </p:spPr>
        <p:txBody>
          <a:bodyPr wrap="none" lIns="243322" tIns="121661" rIns="243322" bIns="121661" rtlCol="0">
            <a:spAutoFit/>
          </a:bodyPr>
          <a:lstStyle/>
          <a:p>
            <a:r>
              <a:rPr kumimoji="1" lang="en-US" altLang="ja-JP" dirty="0" smtClean="0"/>
              <a:t>1/7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88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88"/>
            <a:ext cx="6121400" cy="460533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" y="3459084"/>
            <a:ext cx="6121400" cy="113825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243322" tIns="121661" rIns="243322" bIns="121661" rtlCol="0">
            <a:spAutoFit/>
          </a:bodyPr>
          <a:lstStyle/>
          <a:p>
            <a:r>
              <a:rPr lang="ja-JP" altLang="en-US" sz="2900" b="1" dirty="0" smtClean="0"/>
              <a:t>次に生成ツールで、ラッパークラスを作ります</a:t>
            </a:r>
            <a:endParaRPr lang="ja-JP" altLang="en-US" sz="29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43217" y="4198286"/>
            <a:ext cx="690169" cy="414975"/>
          </a:xfrm>
          <a:prstGeom prst="rect">
            <a:avLst/>
          </a:prstGeom>
          <a:noFill/>
        </p:spPr>
        <p:txBody>
          <a:bodyPr wrap="none" lIns="243322" tIns="121661" rIns="243322" bIns="121661" rtlCol="0">
            <a:spAutoFit/>
          </a:bodyPr>
          <a:lstStyle/>
          <a:p>
            <a:r>
              <a:rPr kumimoji="1" lang="en-US" altLang="ja-JP" dirty="0" smtClean="0"/>
              <a:t>2/7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158</Words>
  <Application>Microsoft Office PowerPoint</Application>
  <PresentationFormat>ユーザー設定</PresentationFormat>
  <Paragraphs>31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</dc:creator>
  <cp:lastModifiedBy>taka</cp:lastModifiedBy>
  <cp:revision>10</cp:revision>
  <dcterms:created xsi:type="dcterms:W3CDTF">2015-02-15T05:09:08Z</dcterms:created>
  <dcterms:modified xsi:type="dcterms:W3CDTF">2015-02-15T07:41:41Z</dcterms:modified>
</cp:coreProperties>
</file>