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  <p:sldMasterId id="2147483772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1E1A-EE30-4189-93F6-05D0371D190F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ADB7-B7AC-4608-B5E1-698348E2E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1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1E1A-EE30-4189-93F6-05D0371D190F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ADB7-B7AC-4608-B5E1-698348E2E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6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1E1A-EE30-4189-93F6-05D0371D190F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ADB7-B7AC-4608-B5E1-698348E2E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44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1E1A-EE30-4189-93F6-05D0371D190F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ADB7-B7AC-4608-B5E1-698348E2E4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933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1E1A-EE30-4189-93F6-05D0371D190F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ADB7-B7AC-4608-B5E1-698348E2E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90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1E1A-EE30-4189-93F6-05D0371D190F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ADB7-B7AC-4608-B5E1-698348E2E4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121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1E1A-EE30-4189-93F6-05D0371D190F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ADB7-B7AC-4608-B5E1-698348E2E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64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1E1A-EE30-4189-93F6-05D0371D190F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ADB7-B7AC-4608-B5E1-698348E2E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99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1E1A-EE30-4189-93F6-05D0371D190F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ADB7-B7AC-4608-B5E1-698348E2E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41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1E1A-EE30-4189-93F6-05D0371D190F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ADB7-B7AC-4608-B5E1-698348E2E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3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6701E1A-EE30-4189-93F6-05D0371D190F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BDADB7-B7AC-4608-B5E1-698348E2E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5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1E1A-EE30-4189-93F6-05D0371D190F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ADB7-B7AC-4608-B5E1-698348E2E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905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1E1A-EE30-4189-93F6-05D0371D190F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ADB7-B7AC-4608-B5E1-698348E2E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58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1E1A-EE30-4189-93F6-05D0371D190F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ADB7-B7AC-4608-B5E1-698348E2E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014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1E1A-EE30-4189-93F6-05D0371D190F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ADB7-B7AC-4608-B5E1-698348E2E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1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1E1A-EE30-4189-93F6-05D0371D190F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ADB7-B7AC-4608-B5E1-698348E2E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1E1A-EE30-4189-93F6-05D0371D190F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ADB7-B7AC-4608-B5E1-698348E2E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5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1E1A-EE30-4189-93F6-05D0371D190F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ADB7-B7AC-4608-B5E1-698348E2E46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2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1E1A-EE30-4189-93F6-05D0371D190F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ADB7-B7AC-4608-B5E1-698348E2E46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9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1E1A-EE30-4189-93F6-05D0371D190F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ADB7-B7AC-4608-B5E1-698348E2E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5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1E1A-EE30-4189-93F6-05D0371D190F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ADB7-B7AC-4608-B5E1-698348E2E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0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01E1A-EE30-4189-93F6-05D0371D190F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ADB7-B7AC-4608-B5E1-698348E2E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0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701E1A-EE30-4189-93F6-05D0371D190F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DADB7-B7AC-4608-B5E1-698348E2E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7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701E1A-EE30-4189-93F6-05D0371D190F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BDADB7-B7AC-4608-B5E1-698348E2E46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98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tr-T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OSM vs. TOPOVT </a:t>
            </a:r>
            <a:r>
              <a:rPr lang="tr-TR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tr-T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Eklentisinin Kurulumu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22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136" y="1789113"/>
            <a:ext cx="7151511" cy="4022725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7094764" y="3257550"/>
            <a:ext cx="1387929" cy="14777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tin kutusu 8"/>
          <p:cNvSpPr txBox="1"/>
          <p:nvPr/>
        </p:nvSpPr>
        <p:spPr>
          <a:xfrm>
            <a:off x="8792936" y="3257550"/>
            <a:ext cx="21880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Eklentimizi oluşturmak için önce kırmızı kutuda görüldüğü gibi My </a:t>
            </a:r>
            <a:r>
              <a:rPr lang="tr-TR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Toolboxes</a:t>
            </a:r>
            <a:r>
              <a:rPr lang="tr-T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kısmına sağ tıklayıp </a:t>
            </a:r>
            <a:r>
              <a:rPr lang="tr-TR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tr-T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sekmesinden </a:t>
            </a:r>
            <a:r>
              <a:rPr lang="tr-TR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tr-T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bölümünü seçiyoruz.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00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166" y="1957796"/>
            <a:ext cx="3144367" cy="4022725"/>
          </a:xfrm>
        </p:spPr>
      </p:pic>
      <p:sp>
        <p:nvSpPr>
          <p:cNvPr id="5" name="Metin kutusu 4"/>
          <p:cNvSpPr txBox="1"/>
          <p:nvPr/>
        </p:nvSpPr>
        <p:spPr>
          <a:xfrm>
            <a:off x="6457950" y="2996293"/>
            <a:ext cx="5421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ve </a:t>
            </a:r>
            <a:r>
              <a:rPr lang="tr-TR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tr-T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bölümlerini doldurmamız gerekiyor. Eğer istersek </a:t>
            </a:r>
            <a:r>
              <a:rPr lang="tr-TR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tr-T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tr-T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bölümlerine ekleme yapabiliriz. Bu aşamayı tamamladıktan sonra </a:t>
            </a:r>
            <a:r>
              <a:rPr lang="tr-TR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tr-T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butonuna tıklıyoruz.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21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490" y="1854427"/>
            <a:ext cx="3199059" cy="4022725"/>
          </a:xfrm>
        </p:spPr>
      </p:pic>
      <p:sp>
        <p:nvSpPr>
          <p:cNvPr id="5" name="Metin kutusu 4"/>
          <p:cNvSpPr txBox="1"/>
          <p:nvPr/>
        </p:nvSpPr>
        <p:spPr>
          <a:xfrm>
            <a:off x="8025493" y="2930978"/>
            <a:ext cx="32738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Script</a:t>
            </a:r>
            <a:r>
              <a:rPr lang="tr-TR" dirty="0" smtClean="0">
                <a:solidFill>
                  <a:srgbClr val="FF0000"/>
                </a:solidFill>
              </a:rPr>
              <a:t> File bölümüne eklentimizin çalışması için gerekli olan </a:t>
            </a:r>
            <a:r>
              <a:rPr lang="tr-TR" dirty="0" err="1" smtClean="0">
                <a:solidFill>
                  <a:srgbClr val="FF0000"/>
                </a:solidFill>
              </a:rPr>
              <a:t>Hausdorff_Analysis</a:t>
            </a:r>
            <a:r>
              <a:rPr lang="tr-TR" dirty="0" smtClean="0">
                <a:solidFill>
                  <a:srgbClr val="FF0000"/>
                </a:solidFill>
              </a:rPr>
              <a:t> aldı kodumuzu yükleyip </a:t>
            </a:r>
            <a:r>
              <a:rPr lang="tr-TR" dirty="0" err="1" smtClean="0">
                <a:solidFill>
                  <a:srgbClr val="FF0000"/>
                </a:solidFill>
              </a:rPr>
              <a:t>next</a:t>
            </a:r>
            <a:r>
              <a:rPr lang="tr-TR" dirty="0" smtClean="0">
                <a:solidFill>
                  <a:srgbClr val="FF0000"/>
                </a:solidFill>
              </a:rPr>
              <a:t> butonuna tıklıyoruz.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13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796" y="1887084"/>
            <a:ext cx="3063903" cy="4022725"/>
          </a:xfrm>
        </p:spPr>
      </p:pic>
      <p:sp>
        <p:nvSpPr>
          <p:cNvPr id="5" name="Metin kutusu 4"/>
          <p:cNvSpPr txBox="1"/>
          <p:nvPr/>
        </p:nvSpPr>
        <p:spPr>
          <a:xfrm>
            <a:off x="6719207" y="3127329"/>
            <a:ext cx="38127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tr-T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kısmında şekildeki gibi parametrelerimiz tanımlıyoruz. Eşleşme </a:t>
            </a:r>
            <a:r>
              <a:rPr lang="tr-TR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metodlarımızı</a:t>
            </a:r>
            <a:r>
              <a:rPr lang="tr-T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seçebilmemiz için </a:t>
            </a:r>
            <a:r>
              <a:rPr lang="tr-TR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tr-T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adlı girdimize ait </a:t>
            </a:r>
            <a:r>
              <a:rPr lang="tr-TR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tr-T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bölümünü doldurmamız gerekiyor.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2767692" y="4604657"/>
            <a:ext cx="2179865" cy="1632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3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79" y="1825318"/>
            <a:ext cx="5029200" cy="4523546"/>
          </a:xfr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031" y="3010453"/>
            <a:ext cx="5034640" cy="1163666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1510393" y="3010453"/>
            <a:ext cx="2890157" cy="230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kdörtgen 7"/>
          <p:cNvSpPr/>
          <p:nvPr/>
        </p:nvSpPr>
        <p:spPr>
          <a:xfrm>
            <a:off x="7451272" y="3137276"/>
            <a:ext cx="3415392" cy="2634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kdörtgen 8"/>
          <p:cNvSpPr/>
          <p:nvPr/>
        </p:nvSpPr>
        <p:spPr>
          <a:xfrm>
            <a:off x="1510393" y="3281363"/>
            <a:ext cx="2890157" cy="31092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kdörtgen 9"/>
          <p:cNvSpPr/>
          <p:nvPr/>
        </p:nvSpPr>
        <p:spPr>
          <a:xfrm>
            <a:off x="7622721" y="3476487"/>
            <a:ext cx="3325586" cy="31092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etin kutusu 10"/>
          <p:cNvSpPr txBox="1"/>
          <p:nvPr/>
        </p:nvSpPr>
        <p:spPr>
          <a:xfrm>
            <a:off x="6245679" y="4302579"/>
            <a:ext cx="4620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Eklentimizin çalışabilmesi için şekillerde görünen aynı renkteki kutucuklardaki değerlerin birbiri ile aynı olması gerekiyor.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31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çmişe bakış">
  <a:themeElements>
    <a:clrScheme name="Geçmişe bakış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TM02900722[[fn=İyon Toplantı Odası]]</Template>
  <TotalTime>35</TotalTime>
  <Words>102</Words>
  <Application>Microsoft Office PowerPoint</Application>
  <PresentationFormat>Geniş ekran</PresentationFormat>
  <Paragraphs>6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Times New Roman</vt:lpstr>
      <vt:lpstr>Wingdings 2</vt:lpstr>
      <vt:lpstr>HDOfficeLightV0</vt:lpstr>
      <vt:lpstr>Geçmişe bakış</vt:lpstr>
      <vt:lpstr>OSM vs. TOPOVT Quality Analysis Eklentisinin Kurulumu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Windows User</dc:creator>
  <cp:lastModifiedBy>Windows User</cp:lastModifiedBy>
  <cp:revision>4</cp:revision>
  <dcterms:created xsi:type="dcterms:W3CDTF">2019-03-20T11:12:02Z</dcterms:created>
  <dcterms:modified xsi:type="dcterms:W3CDTF">2019-03-20T11:47:20Z</dcterms:modified>
</cp:coreProperties>
</file>