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9"/>
    <p:restoredTop sz="94728"/>
  </p:normalViewPr>
  <p:slideViewPr>
    <p:cSldViewPr snapToGrid="0" snapToObjects="1">
      <p:cViewPr>
        <p:scale>
          <a:sx n="91" d="100"/>
          <a:sy n="91" d="100"/>
        </p:scale>
        <p:origin x="-96" y="2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36E15-513B-784A-8090-AD72E1805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20026B-F462-784D-B71F-FE2D58736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60BDB-E12F-4A4B-8713-BD53927F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6E67E-DC14-6F4F-92D1-0ED74B53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EA759-0C8B-CE41-8088-27CEFA07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3F975-AB0B-744D-9610-FA228363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4DC53E-46B6-2049-A12F-87526650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F317B4-74D4-A04E-B231-8D44B4C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96F942-20B5-D848-BDAF-5506D25F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1500EE-6D97-4E4E-9EF0-BFFF5FB8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D67980-D324-2349-8F43-AD1194824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CA66A0-A3FC-784E-A6C3-CC72A5152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2FF7B-A8C3-8E49-80AA-C0F9781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6E40F-DA0E-E148-A51D-49A6603E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061349-9F13-A844-ABBA-C55B1088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07B6C-FB86-7944-A39B-F5A11C93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B58407-C100-EC4D-AB5B-57AE3B4A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4E382-BC68-554C-AAB5-B6FF28CA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AFA3E-7000-C643-A962-A7D0E01A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0E3BB-72DB-9E46-A0ED-09DDCD5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7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9B09C-48FA-DE48-80C7-CE50979A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3444B-6D9A-8548-8A5D-424D15C1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B4F08-65D0-314F-8757-C93BF7EE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4CEBD-155E-E14D-AC6C-5F8D7317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4C35B-BA1B-3D4A-9EEE-BF17E783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6E767-3848-D646-8FAB-EB1C5AC7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A51065-AA8E-0847-9EEE-2EC121FBF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69E2A-0B9D-2442-BE22-26692144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013869-D21D-0646-8F6E-E30CB27D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4B6D3D-805A-A048-BC6B-940E58B1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4C596-92AC-6E4B-A88F-F6D256A2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2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177DF-8BB0-7349-B16B-3435106D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25945-11C8-4146-A13D-0844424B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F91EFB-0CFB-9B44-99D6-A803E4531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5430C1-DFA9-624E-ACD1-5F07585FD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A6137B-56F7-9741-8757-D46542BE3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B4BF1-FF17-E24C-BE90-5F088F4D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BE63DC-90CD-D646-9A24-2C1250A7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586297-1C42-914D-9E26-58F92440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71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488C2-567C-8247-800E-C98DCBC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65F971-7D37-AB4C-A888-8C877565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2BD76A-E660-A143-9979-3DD2E24C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7952A2-2928-0545-87D9-AAA7EED1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D5120B-6F78-C043-BF70-50D77E1F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4A0874-C8BD-0A41-AF45-AD7C8B85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388F6F-61C3-6C4D-9026-1D3591BD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8F0B9-0653-0742-8237-1C5BD56B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4ADB06-2491-0744-8360-214CBB76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D371FB-7736-7D4E-A92E-A8B28B5F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D3722F-722C-F84F-B90F-C136E1AC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F32AF-1073-6749-950A-F5AC390E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76CF6F-6E37-CC45-8CD4-7E65AE29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1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0462E-2979-D546-B79A-0DDD3F8C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2E2905-53C8-5E44-A31E-DDE7905D0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1748B4-2341-2743-981C-02A0BD8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88B491-9116-5541-8865-F22992B9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732F7-D17C-F84B-9A0E-63E068B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54342-914C-2842-8C40-7766008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8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5DFCB8-06C8-634D-B2EE-74B815A9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5B0BE-9DBA-B840-BC1A-A41A066A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89A09-AF87-5D44-BDDE-228D73EF3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130-283D-864A-B699-727982E0A05C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9AE8A2-4A05-E648-8A09-996ED5B5A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52497-44BE-104F-8898-5C85E77CB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455F-C25D-EB4C-8AD4-EE698E637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4D5DD07-2A3C-424F-A5A5-F29861948000}"/>
              </a:ext>
            </a:extLst>
          </p:cNvPr>
          <p:cNvGrpSpPr/>
          <p:nvPr/>
        </p:nvGrpSpPr>
        <p:grpSpPr>
          <a:xfrm>
            <a:off x="3647636" y="1529646"/>
            <a:ext cx="4896727" cy="3798707"/>
            <a:chOff x="3607229" y="336723"/>
            <a:chExt cx="4896727" cy="3798707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527BCC5-AF9C-424E-85E6-AB4C9F5069BB}"/>
                </a:ext>
              </a:extLst>
            </p:cNvPr>
            <p:cNvSpPr/>
            <p:nvPr/>
          </p:nvSpPr>
          <p:spPr>
            <a:xfrm>
              <a:off x="6302207" y="906587"/>
              <a:ext cx="555794" cy="1412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2DC9947-604E-ED4B-93DB-D3CBA9697B8B}"/>
                </a:ext>
              </a:extLst>
            </p:cNvPr>
            <p:cNvSpPr/>
            <p:nvPr/>
          </p:nvSpPr>
          <p:spPr>
            <a:xfrm>
              <a:off x="3630380" y="906587"/>
              <a:ext cx="2137462" cy="14128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8121948-4AA3-224C-85BA-7B1F8390E80F}"/>
                </a:ext>
              </a:extLst>
            </p:cNvPr>
            <p:cNvSpPr/>
            <p:nvPr/>
          </p:nvSpPr>
          <p:spPr>
            <a:xfrm>
              <a:off x="6323637" y="2722570"/>
              <a:ext cx="555794" cy="141286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577D801-5581-174F-BD16-BC99216E0109}"/>
                </a:ext>
              </a:extLst>
            </p:cNvPr>
            <p:cNvSpPr/>
            <p:nvPr/>
          </p:nvSpPr>
          <p:spPr>
            <a:xfrm>
              <a:off x="3630379" y="906586"/>
              <a:ext cx="1624525" cy="141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内部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3FEA650-E368-684A-A26C-4D872FDEBC93}"/>
                </a:ext>
              </a:extLst>
            </p:cNvPr>
            <p:cNvSpPr/>
            <p:nvPr/>
          </p:nvSpPr>
          <p:spPr>
            <a:xfrm>
              <a:off x="5254904" y="906586"/>
              <a:ext cx="1624525" cy="141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境界</a:t>
              </a:r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0DEDBDB-8518-4F4A-8C6A-C47B146D6E77}"/>
                </a:ext>
              </a:extLst>
            </p:cNvPr>
            <p:cNvSpPr/>
            <p:nvPr/>
          </p:nvSpPr>
          <p:spPr>
            <a:xfrm>
              <a:off x="6879431" y="906587"/>
              <a:ext cx="1624525" cy="141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外部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CD0A114-BE59-0142-B022-D5C6827B553E}"/>
                </a:ext>
              </a:extLst>
            </p:cNvPr>
            <p:cNvSpPr/>
            <p:nvPr/>
          </p:nvSpPr>
          <p:spPr>
            <a:xfrm>
              <a:off x="6312061" y="2722570"/>
              <a:ext cx="567368" cy="141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孤立点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983D5EA-C943-B642-A5AD-8F92E1EC22E2}"/>
                </a:ext>
              </a:extLst>
            </p:cNvPr>
            <p:cNvSpPr/>
            <p:nvPr/>
          </p:nvSpPr>
          <p:spPr>
            <a:xfrm>
              <a:off x="6879430" y="2722570"/>
              <a:ext cx="1624525" cy="14128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外部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93261B8-50C3-7948-AFCC-382BD30E5D55}"/>
                </a:ext>
              </a:extLst>
            </p:cNvPr>
            <p:cNvSpPr/>
            <p:nvPr/>
          </p:nvSpPr>
          <p:spPr>
            <a:xfrm>
              <a:off x="3607229" y="2722570"/>
              <a:ext cx="2137462" cy="14128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A37785B-80F0-4A47-9D96-D4F19BBC217D}"/>
                </a:ext>
              </a:extLst>
            </p:cNvPr>
            <p:cNvCxnSpPr>
              <a:cxnSpLocks/>
            </p:cNvCxnSpPr>
            <p:nvPr/>
          </p:nvCxnSpPr>
          <p:spPr>
            <a:xfrm>
              <a:off x="3630380" y="706055"/>
              <a:ext cx="3249050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10274C2-933B-E147-8F02-27E87360039D}"/>
                </a:ext>
              </a:extLst>
            </p:cNvPr>
            <p:cNvSpPr txBox="1"/>
            <p:nvPr/>
          </p:nvSpPr>
          <p:spPr>
            <a:xfrm>
              <a:off x="4931739" y="3367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閉包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FF0D6E6-DAC7-DF4A-B242-FA2D2CE83E8C}"/>
                </a:ext>
              </a:extLst>
            </p:cNvPr>
            <p:cNvSpPr/>
            <p:nvPr/>
          </p:nvSpPr>
          <p:spPr>
            <a:xfrm>
              <a:off x="3618805" y="2722570"/>
              <a:ext cx="2693256" cy="141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導集合</a:t>
              </a:r>
              <a:endParaRPr kumimoji="1" lang="en-US" altLang="ja-JP" dirty="0"/>
            </a:p>
            <a:p>
              <a:pPr algn="ctr"/>
              <a:r>
                <a:rPr lang="en-US" altLang="ja-JP" dirty="0"/>
                <a:t>(</a:t>
              </a:r>
              <a:r>
                <a:rPr lang="ja-JP" altLang="en-US"/>
                <a:t>集積点</a:t>
              </a:r>
              <a:r>
                <a:rPr lang="en-US" altLang="ja-JP" dirty="0"/>
                <a:t>)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17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A6B64DE-682D-A444-A503-F0AB8789ED7A}"/>
              </a:ext>
            </a:extLst>
          </p:cNvPr>
          <p:cNvGrpSpPr/>
          <p:nvPr/>
        </p:nvGrpSpPr>
        <p:grpSpPr>
          <a:xfrm>
            <a:off x="1094014" y="2024743"/>
            <a:ext cx="9501943" cy="2784021"/>
            <a:chOff x="1094014" y="2024743"/>
            <a:chExt cx="9501943" cy="2784021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8A2CA15-9BE0-444C-A017-3523065FDD6E}"/>
                </a:ext>
              </a:extLst>
            </p:cNvPr>
            <p:cNvGrpSpPr/>
            <p:nvPr/>
          </p:nvGrpSpPr>
          <p:grpSpPr>
            <a:xfrm>
              <a:off x="1094014" y="2024743"/>
              <a:ext cx="4343400" cy="2759528"/>
              <a:chOff x="3766457" y="2024743"/>
              <a:chExt cx="4343400" cy="2759528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5ADD69-23BE-AE4E-BE53-903A63682BB7}"/>
                  </a:ext>
                </a:extLst>
              </p:cNvPr>
              <p:cNvGrpSpPr/>
              <p:nvPr/>
            </p:nvGrpSpPr>
            <p:grpSpPr>
              <a:xfrm>
                <a:off x="3766457" y="2024743"/>
                <a:ext cx="4343400" cy="2759528"/>
                <a:chOff x="3766457" y="2139043"/>
                <a:chExt cx="4343400" cy="275952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7E17E81-EDEE-F94B-9B65-CD5ADF128AF9}"/>
                    </a:ext>
                  </a:extLst>
                </p:cNvPr>
                <p:cNvSpPr/>
                <p:nvPr/>
              </p:nvSpPr>
              <p:spPr>
                <a:xfrm>
                  <a:off x="3766457" y="2139043"/>
                  <a:ext cx="4343400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C5BB2B49-21A3-9C41-BB9C-D261E6B415C5}"/>
                    </a:ext>
                  </a:extLst>
                </p:cNvPr>
                <p:cNvSpPr/>
                <p:nvPr/>
              </p:nvSpPr>
              <p:spPr>
                <a:xfrm>
                  <a:off x="4403572" y="2643300"/>
                  <a:ext cx="1800000" cy="1800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631F0BA-A246-AC40-8832-253538FDFCC8}"/>
                  </a:ext>
                </a:extLst>
              </p:cNvPr>
              <p:cNvSpPr/>
              <p:nvPr/>
            </p:nvSpPr>
            <p:spPr>
              <a:xfrm>
                <a:off x="5218715" y="332267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65B55E5B-B348-CB41-BA6B-E7D018D77981}"/>
                  </a:ext>
                </a:extLst>
              </p:cNvPr>
              <p:cNvSpPr/>
              <p:nvPr/>
            </p:nvSpPr>
            <p:spPr>
              <a:xfrm>
                <a:off x="7178143" y="3322671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A2768C6-8C1D-B347-BA16-7159F95BE9C8}"/>
                </a:ext>
              </a:extLst>
            </p:cNvPr>
            <p:cNvGrpSpPr/>
            <p:nvPr/>
          </p:nvGrpSpPr>
          <p:grpSpPr>
            <a:xfrm>
              <a:off x="6252557" y="2049236"/>
              <a:ext cx="4343400" cy="2759528"/>
              <a:chOff x="3766457" y="2024743"/>
              <a:chExt cx="4343400" cy="275952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0371EE21-C89F-5D4A-A925-610195FCCC07}"/>
                  </a:ext>
                </a:extLst>
              </p:cNvPr>
              <p:cNvGrpSpPr/>
              <p:nvPr/>
            </p:nvGrpSpPr>
            <p:grpSpPr>
              <a:xfrm>
                <a:off x="3766457" y="2024743"/>
                <a:ext cx="4343400" cy="2759528"/>
                <a:chOff x="3766457" y="2139043"/>
                <a:chExt cx="4343400" cy="2759528"/>
              </a:xfrm>
            </p:grpSpPr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112F29D2-F6B8-6E48-A932-81FF42F0F6F2}"/>
                    </a:ext>
                  </a:extLst>
                </p:cNvPr>
                <p:cNvSpPr/>
                <p:nvPr/>
              </p:nvSpPr>
              <p:spPr>
                <a:xfrm>
                  <a:off x="3766457" y="2139043"/>
                  <a:ext cx="4343400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CBCEAA7B-7679-7A47-83DB-0D6277F66447}"/>
                    </a:ext>
                  </a:extLst>
                </p:cNvPr>
                <p:cNvSpPr/>
                <p:nvPr/>
              </p:nvSpPr>
              <p:spPr>
                <a:xfrm>
                  <a:off x="4408715" y="2626971"/>
                  <a:ext cx="1800000" cy="1800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D4C4C93-7911-DA47-9988-60A89C506137}"/>
                  </a:ext>
                </a:extLst>
              </p:cNvPr>
              <p:cNvSpPr/>
              <p:nvPr/>
            </p:nvSpPr>
            <p:spPr>
              <a:xfrm>
                <a:off x="5218715" y="3322671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6C349354-51F8-9246-AF41-2EEC5A385322}"/>
                  </a:ext>
                </a:extLst>
              </p:cNvPr>
              <p:cNvSpPr/>
              <p:nvPr/>
            </p:nvSpPr>
            <p:spPr>
              <a:xfrm>
                <a:off x="7178143" y="332267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9031B92-D3F8-FA42-AF75-D91F2F4DCE58}"/>
                </a:ext>
              </a:extLst>
            </p:cNvPr>
            <p:cNvSpPr txBox="1"/>
            <p:nvPr/>
          </p:nvSpPr>
          <p:spPr>
            <a:xfrm>
              <a:off x="5686949" y="3228005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or</a:t>
              </a:r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1F14FB4-512B-8C47-8CE2-C17017706D0E}"/>
                </a:ext>
              </a:extLst>
            </p:cNvPr>
            <p:cNvSpPr txBox="1"/>
            <p:nvPr/>
          </p:nvSpPr>
          <p:spPr>
            <a:xfrm>
              <a:off x="6613501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F11AAA2-8B48-B449-B032-334884C6C900}"/>
                </a:ext>
              </a:extLst>
            </p:cNvPr>
            <p:cNvSpPr txBox="1"/>
            <p:nvPr/>
          </p:nvSpPr>
          <p:spPr>
            <a:xfrm>
              <a:off x="1481594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4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129D6AB-01F7-E040-9C1A-46A908DD53C9}"/>
              </a:ext>
            </a:extLst>
          </p:cNvPr>
          <p:cNvGrpSpPr/>
          <p:nvPr/>
        </p:nvGrpSpPr>
        <p:grpSpPr>
          <a:xfrm>
            <a:off x="1094014" y="2024743"/>
            <a:ext cx="9501943" cy="2784021"/>
            <a:chOff x="1094014" y="2024743"/>
            <a:chExt cx="9501943" cy="278402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938B4D3-E009-9E4D-BBC0-AB6BB7AF8320}"/>
                </a:ext>
              </a:extLst>
            </p:cNvPr>
            <p:cNvGrpSpPr/>
            <p:nvPr/>
          </p:nvGrpSpPr>
          <p:grpSpPr>
            <a:xfrm>
              <a:off x="1094014" y="2024743"/>
              <a:ext cx="4343400" cy="2759528"/>
              <a:chOff x="3766457" y="2024743"/>
              <a:chExt cx="4343400" cy="2759528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47EA0BFA-732C-0948-9A00-A3FA71812756}"/>
                  </a:ext>
                </a:extLst>
              </p:cNvPr>
              <p:cNvGrpSpPr/>
              <p:nvPr/>
            </p:nvGrpSpPr>
            <p:grpSpPr>
              <a:xfrm>
                <a:off x="3766457" y="2024743"/>
                <a:ext cx="4343400" cy="2759528"/>
                <a:chOff x="3766457" y="2139043"/>
                <a:chExt cx="4343400" cy="2759528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32FC9FB8-915E-D947-A7F4-282907D32E7D}"/>
                    </a:ext>
                  </a:extLst>
                </p:cNvPr>
                <p:cNvSpPr/>
                <p:nvPr/>
              </p:nvSpPr>
              <p:spPr>
                <a:xfrm>
                  <a:off x="3766457" y="2139043"/>
                  <a:ext cx="4343400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877553B5-5EEE-774E-A9C7-BD36556ACAA9}"/>
                    </a:ext>
                  </a:extLst>
                </p:cNvPr>
                <p:cNvSpPr/>
                <p:nvPr/>
              </p:nvSpPr>
              <p:spPr>
                <a:xfrm>
                  <a:off x="4403572" y="2643300"/>
                  <a:ext cx="1800000" cy="1800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2D7AEC4-6AD9-2C45-8996-F8AC4AB38309}"/>
                  </a:ext>
                </a:extLst>
              </p:cNvPr>
              <p:cNvSpPr/>
              <p:nvPr/>
            </p:nvSpPr>
            <p:spPr>
              <a:xfrm>
                <a:off x="5218715" y="332267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52190053-5266-0247-A872-992BDF649774}"/>
                  </a:ext>
                </a:extLst>
              </p:cNvPr>
              <p:cNvSpPr/>
              <p:nvPr/>
            </p:nvSpPr>
            <p:spPr>
              <a:xfrm>
                <a:off x="7178143" y="3322671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B727356B-107E-3D49-89DF-2984BD8CF035}"/>
                </a:ext>
              </a:extLst>
            </p:cNvPr>
            <p:cNvGrpSpPr/>
            <p:nvPr/>
          </p:nvGrpSpPr>
          <p:grpSpPr>
            <a:xfrm>
              <a:off x="6252557" y="2049236"/>
              <a:ext cx="4343400" cy="2759528"/>
              <a:chOff x="3766457" y="2024743"/>
              <a:chExt cx="4343400" cy="2759528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B923005-2F76-114B-8696-8ADED91370AE}"/>
                  </a:ext>
                </a:extLst>
              </p:cNvPr>
              <p:cNvGrpSpPr/>
              <p:nvPr/>
            </p:nvGrpSpPr>
            <p:grpSpPr>
              <a:xfrm>
                <a:off x="3766457" y="2024743"/>
                <a:ext cx="4343400" cy="2759528"/>
                <a:chOff x="3766457" y="2139043"/>
                <a:chExt cx="4343400" cy="2759528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9D117CF2-1DD1-9A41-8C2A-56C2460162F9}"/>
                    </a:ext>
                  </a:extLst>
                </p:cNvPr>
                <p:cNvSpPr/>
                <p:nvPr/>
              </p:nvSpPr>
              <p:spPr>
                <a:xfrm>
                  <a:off x="3766457" y="2139043"/>
                  <a:ext cx="4343400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AE0A1F4-D508-2B41-BEF9-1B10112F81E3}"/>
                    </a:ext>
                  </a:extLst>
                </p:cNvPr>
                <p:cNvSpPr/>
                <p:nvPr/>
              </p:nvSpPr>
              <p:spPr>
                <a:xfrm>
                  <a:off x="4408715" y="2626971"/>
                  <a:ext cx="1800000" cy="1800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B94F6356-EE33-8A4D-B35A-A810B4CE3FB3}"/>
                  </a:ext>
                </a:extLst>
              </p:cNvPr>
              <p:cNvSpPr/>
              <p:nvPr/>
            </p:nvSpPr>
            <p:spPr>
              <a:xfrm>
                <a:off x="5218715" y="3322671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913723-16CF-E145-8343-1F55CCB4518A}"/>
                  </a:ext>
                </a:extLst>
              </p:cNvPr>
              <p:cNvSpPr/>
              <p:nvPr/>
            </p:nvSpPr>
            <p:spPr>
              <a:xfrm>
                <a:off x="7178143" y="332267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222A237-2439-D048-BDD7-1408A5D2A28D}"/>
                </a:ext>
              </a:extLst>
            </p:cNvPr>
            <p:cNvSpPr txBox="1"/>
            <p:nvPr/>
          </p:nvSpPr>
          <p:spPr>
            <a:xfrm>
              <a:off x="5584125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and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7381B02-7CBA-0B4B-8C9B-60874EB5CEBD}"/>
                </a:ext>
              </a:extLst>
            </p:cNvPr>
            <p:cNvSpPr txBox="1"/>
            <p:nvPr/>
          </p:nvSpPr>
          <p:spPr>
            <a:xfrm>
              <a:off x="6613501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B18AAF7-B49C-524E-9361-815B2F6AC05D}"/>
                </a:ext>
              </a:extLst>
            </p:cNvPr>
            <p:cNvSpPr txBox="1"/>
            <p:nvPr/>
          </p:nvSpPr>
          <p:spPr>
            <a:xfrm>
              <a:off x="1481594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66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DA964EF-9982-C242-A9DC-BC8E0B4EAE6E}"/>
              </a:ext>
            </a:extLst>
          </p:cNvPr>
          <p:cNvGrpSpPr/>
          <p:nvPr/>
        </p:nvGrpSpPr>
        <p:grpSpPr>
          <a:xfrm>
            <a:off x="3436913" y="2049236"/>
            <a:ext cx="5318174" cy="2759528"/>
            <a:chOff x="606627" y="2024743"/>
            <a:chExt cx="5318174" cy="275952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1D4B955-EBC5-4B49-8284-27C4FDB33F63}"/>
                </a:ext>
              </a:extLst>
            </p:cNvPr>
            <p:cNvGrpSpPr/>
            <p:nvPr/>
          </p:nvGrpSpPr>
          <p:grpSpPr>
            <a:xfrm>
              <a:off x="606627" y="2024743"/>
              <a:ext cx="5318174" cy="2759528"/>
              <a:chOff x="3279070" y="2024743"/>
              <a:chExt cx="5318174" cy="2759528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51FC60EF-B177-BA4C-9C96-978DCC33A28C}"/>
                  </a:ext>
                </a:extLst>
              </p:cNvPr>
              <p:cNvGrpSpPr/>
              <p:nvPr/>
            </p:nvGrpSpPr>
            <p:grpSpPr>
              <a:xfrm>
                <a:off x="3279070" y="2024743"/>
                <a:ext cx="5318174" cy="2759528"/>
                <a:chOff x="3279070" y="2139043"/>
                <a:chExt cx="5318174" cy="2759528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DA6D52A9-D117-E347-B01F-1F16C02E6CC1}"/>
                    </a:ext>
                  </a:extLst>
                </p:cNvPr>
                <p:cNvSpPr/>
                <p:nvPr/>
              </p:nvSpPr>
              <p:spPr>
                <a:xfrm>
                  <a:off x="3279070" y="2139043"/>
                  <a:ext cx="5318174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0DBB9471-2D29-BF45-9936-9411E94FD260}"/>
                    </a:ext>
                  </a:extLst>
                </p:cNvPr>
                <p:cNvSpPr/>
                <p:nvPr/>
              </p:nvSpPr>
              <p:spPr>
                <a:xfrm>
                  <a:off x="4055860" y="2651464"/>
                  <a:ext cx="1800000" cy="1800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B7471A9-C301-AE41-A908-8A7A680120EE}"/>
                    </a:ext>
                  </a:extLst>
                </p:cNvPr>
                <p:cNvSpPr/>
                <p:nvPr/>
              </p:nvSpPr>
              <p:spPr>
                <a:xfrm>
                  <a:off x="6278143" y="2618807"/>
                  <a:ext cx="1800000" cy="1800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C1F418CE-7FC3-2E42-886A-CE68E36C652A}"/>
                  </a:ext>
                </a:extLst>
              </p:cNvPr>
              <p:cNvSpPr/>
              <p:nvPr/>
            </p:nvSpPr>
            <p:spPr>
              <a:xfrm>
                <a:off x="4865860" y="334716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31386D01-F967-FA41-A110-444F0C4B22B2}"/>
                  </a:ext>
                </a:extLst>
              </p:cNvPr>
              <p:cNvSpPr/>
              <p:nvPr/>
            </p:nvSpPr>
            <p:spPr>
              <a:xfrm>
                <a:off x="7088143" y="3314507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5FCBE98-9132-7F4C-BFCB-0E46A02B4DA9}"/>
                </a:ext>
              </a:extLst>
            </p:cNvPr>
            <p:cNvSpPr txBox="1"/>
            <p:nvPr/>
          </p:nvSpPr>
          <p:spPr>
            <a:xfrm>
              <a:off x="982505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87AEE73-623A-F242-A7C2-1AB4A25FDB82}"/>
                </a:ext>
              </a:extLst>
            </p:cNvPr>
            <p:cNvSpPr txBox="1"/>
            <p:nvPr/>
          </p:nvSpPr>
          <p:spPr>
            <a:xfrm>
              <a:off x="3183417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05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D5ED0B-E72A-3D43-953B-09A5E8684161}"/>
              </a:ext>
            </a:extLst>
          </p:cNvPr>
          <p:cNvGrpSpPr/>
          <p:nvPr/>
        </p:nvGrpSpPr>
        <p:grpSpPr>
          <a:xfrm>
            <a:off x="3436913" y="2049236"/>
            <a:ext cx="5318174" cy="2759528"/>
            <a:chOff x="606627" y="2024743"/>
            <a:chExt cx="5318174" cy="275952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767294-3609-D540-BE14-66CBDF09AF7D}"/>
                </a:ext>
              </a:extLst>
            </p:cNvPr>
            <p:cNvGrpSpPr/>
            <p:nvPr/>
          </p:nvGrpSpPr>
          <p:grpSpPr>
            <a:xfrm>
              <a:off x="606627" y="2024743"/>
              <a:ext cx="5318174" cy="2759528"/>
              <a:chOff x="3279070" y="2024743"/>
              <a:chExt cx="5318174" cy="275952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3037978C-D0A8-9546-9A2F-5B3A5D6B6DEC}"/>
                  </a:ext>
                </a:extLst>
              </p:cNvPr>
              <p:cNvGrpSpPr/>
              <p:nvPr/>
            </p:nvGrpSpPr>
            <p:grpSpPr>
              <a:xfrm>
                <a:off x="3279070" y="2024743"/>
                <a:ext cx="5318174" cy="2759528"/>
                <a:chOff x="3279070" y="2139043"/>
                <a:chExt cx="5318174" cy="275952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5A65DA2C-6CDB-E749-8422-5247255B47C1}"/>
                    </a:ext>
                  </a:extLst>
                </p:cNvPr>
                <p:cNvSpPr/>
                <p:nvPr/>
              </p:nvSpPr>
              <p:spPr>
                <a:xfrm>
                  <a:off x="3279070" y="2139043"/>
                  <a:ext cx="5318174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4121736A-5F82-074B-ADBF-A4A9F7A22113}"/>
                    </a:ext>
                  </a:extLst>
                </p:cNvPr>
                <p:cNvSpPr/>
                <p:nvPr/>
              </p:nvSpPr>
              <p:spPr>
                <a:xfrm>
                  <a:off x="4055860" y="2651464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3AEAADC-4900-C94A-9B05-F368ECD17FAD}"/>
                    </a:ext>
                  </a:extLst>
                </p:cNvPr>
                <p:cNvSpPr/>
                <p:nvPr/>
              </p:nvSpPr>
              <p:spPr>
                <a:xfrm>
                  <a:off x="6278143" y="2618807"/>
                  <a:ext cx="1800000" cy="180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E0924866-0032-6547-99CB-1939C100CD24}"/>
                  </a:ext>
                </a:extLst>
              </p:cNvPr>
              <p:cNvSpPr/>
              <p:nvPr/>
            </p:nvSpPr>
            <p:spPr>
              <a:xfrm>
                <a:off x="4865860" y="334716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253ACD39-81D8-E144-8C2B-8401FC1F69BD}"/>
                  </a:ext>
                </a:extLst>
              </p:cNvPr>
              <p:cNvSpPr/>
              <p:nvPr/>
            </p:nvSpPr>
            <p:spPr>
              <a:xfrm>
                <a:off x="7088143" y="3314507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4FD6169-DE10-C046-8206-619C3AF2DA1A}"/>
                </a:ext>
              </a:extLst>
            </p:cNvPr>
            <p:cNvSpPr txBox="1"/>
            <p:nvPr/>
          </p:nvSpPr>
          <p:spPr>
            <a:xfrm>
              <a:off x="982505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80A8FDB-8E92-E34A-B5F9-961D702A99BC}"/>
                </a:ext>
              </a:extLst>
            </p:cNvPr>
            <p:cNvSpPr txBox="1"/>
            <p:nvPr/>
          </p:nvSpPr>
          <p:spPr>
            <a:xfrm>
              <a:off x="3183417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A91B80-7B57-0E48-92B2-E55DAE2F29E0}"/>
              </a:ext>
            </a:extLst>
          </p:cNvPr>
          <p:cNvGrpSpPr/>
          <p:nvPr/>
        </p:nvGrpSpPr>
        <p:grpSpPr>
          <a:xfrm>
            <a:off x="3436913" y="2049236"/>
            <a:ext cx="5318174" cy="2759528"/>
            <a:chOff x="606627" y="2024743"/>
            <a:chExt cx="5318174" cy="275952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EA80D3D-2CDD-0E43-92B1-FA36F26091D0}"/>
                </a:ext>
              </a:extLst>
            </p:cNvPr>
            <p:cNvGrpSpPr/>
            <p:nvPr/>
          </p:nvGrpSpPr>
          <p:grpSpPr>
            <a:xfrm>
              <a:off x="606627" y="2024743"/>
              <a:ext cx="5318174" cy="2759528"/>
              <a:chOff x="3279070" y="2024743"/>
              <a:chExt cx="5318174" cy="275952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646DD1-54E7-CF42-8CFD-C87106E289A5}"/>
                  </a:ext>
                </a:extLst>
              </p:cNvPr>
              <p:cNvGrpSpPr/>
              <p:nvPr/>
            </p:nvGrpSpPr>
            <p:grpSpPr>
              <a:xfrm>
                <a:off x="3279070" y="2024743"/>
                <a:ext cx="5318174" cy="2759528"/>
                <a:chOff x="3279070" y="2139043"/>
                <a:chExt cx="5318174" cy="275952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6E8FA92-A0D9-4546-BA3A-4DEB515A54A8}"/>
                    </a:ext>
                  </a:extLst>
                </p:cNvPr>
                <p:cNvSpPr/>
                <p:nvPr/>
              </p:nvSpPr>
              <p:spPr>
                <a:xfrm>
                  <a:off x="3279070" y="2139043"/>
                  <a:ext cx="5318174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04FFB56C-7BDF-4E4E-AC25-9F6C14F4F2BC}"/>
                    </a:ext>
                  </a:extLst>
                </p:cNvPr>
                <p:cNvSpPr/>
                <p:nvPr/>
              </p:nvSpPr>
              <p:spPr>
                <a:xfrm>
                  <a:off x="4055860" y="2651464"/>
                  <a:ext cx="1800000" cy="180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B51A5C9-6743-664C-BAB5-74305D43BA1C}"/>
                    </a:ext>
                  </a:extLst>
                </p:cNvPr>
                <p:cNvSpPr/>
                <p:nvPr/>
              </p:nvSpPr>
              <p:spPr>
                <a:xfrm>
                  <a:off x="6278143" y="2618807"/>
                  <a:ext cx="1800000" cy="180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2C86406-4B3C-B549-826D-9C85879C6B34}"/>
                  </a:ext>
                </a:extLst>
              </p:cNvPr>
              <p:cNvSpPr/>
              <p:nvPr/>
            </p:nvSpPr>
            <p:spPr>
              <a:xfrm>
                <a:off x="4865860" y="334716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x</a:t>
                </a:r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67794BC9-4AAB-DB4F-9E5B-5262DCB832BE}"/>
                  </a:ext>
                </a:extLst>
              </p:cNvPr>
              <p:cNvSpPr/>
              <p:nvPr/>
            </p:nvSpPr>
            <p:spPr>
              <a:xfrm>
                <a:off x="6632650" y="2864507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F</a:t>
                </a:r>
                <a:endParaRPr kumimoji="1" lang="ja-JP" altLang="en-US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35D614C-971B-7140-A978-DAFCB49DFA93}"/>
                </a:ext>
              </a:extLst>
            </p:cNvPr>
            <p:cNvSpPr txBox="1"/>
            <p:nvPr/>
          </p:nvSpPr>
          <p:spPr>
            <a:xfrm>
              <a:off x="982505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08B58A2-A340-C14B-B99D-0EEFBDDC0B03}"/>
                </a:ext>
              </a:extLst>
            </p:cNvPr>
            <p:cNvSpPr txBox="1"/>
            <p:nvPr/>
          </p:nvSpPr>
          <p:spPr>
            <a:xfrm>
              <a:off x="3183417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55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3900C2-DB05-5D4A-94F8-2244EC1045B7}"/>
              </a:ext>
            </a:extLst>
          </p:cNvPr>
          <p:cNvGrpSpPr/>
          <p:nvPr/>
        </p:nvGrpSpPr>
        <p:grpSpPr>
          <a:xfrm>
            <a:off x="3436913" y="2049236"/>
            <a:ext cx="5318174" cy="2759528"/>
            <a:chOff x="606627" y="2024743"/>
            <a:chExt cx="5318174" cy="275952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8BC9D5B-B596-F444-96F4-79A137C9600F}"/>
                </a:ext>
              </a:extLst>
            </p:cNvPr>
            <p:cNvGrpSpPr/>
            <p:nvPr/>
          </p:nvGrpSpPr>
          <p:grpSpPr>
            <a:xfrm>
              <a:off x="606627" y="2024743"/>
              <a:ext cx="5318174" cy="2759528"/>
              <a:chOff x="3279070" y="2024743"/>
              <a:chExt cx="5318174" cy="275952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15496B9F-FFF9-E54C-B146-2DA6E1419E87}"/>
                  </a:ext>
                </a:extLst>
              </p:cNvPr>
              <p:cNvGrpSpPr/>
              <p:nvPr/>
            </p:nvGrpSpPr>
            <p:grpSpPr>
              <a:xfrm>
                <a:off x="3279070" y="2024743"/>
                <a:ext cx="5318174" cy="2759528"/>
                <a:chOff x="3279070" y="2139043"/>
                <a:chExt cx="5318174" cy="275952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6D0685CC-A1E3-ED46-B3BA-040C8F657814}"/>
                    </a:ext>
                  </a:extLst>
                </p:cNvPr>
                <p:cNvSpPr/>
                <p:nvPr/>
              </p:nvSpPr>
              <p:spPr>
                <a:xfrm>
                  <a:off x="3279070" y="2139043"/>
                  <a:ext cx="5318174" cy="2759528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4314EE7F-CFCE-6947-A8D4-46DD720F4F1D}"/>
                    </a:ext>
                  </a:extLst>
                </p:cNvPr>
                <p:cNvSpPr/>
                <p:nvPr/>
              </p:nvSpPr>
              <p:spPr>
                <a:xfrm>
                  <a:off x="4055860" y="2651464"/>
                  <a:ext cx="1800000" cy="180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4F43E2DC-E448-B547-BCE1-545371D47512}"/>
                    </a:ext>
                  </a:extLst>
                </p:cNvPr>
                <p:cNvSpPr/>
                <p:nvPr/>
              </p:nvSpPr>
              <p:spPr>
                <a:xfrm>
                  <a:off x="6278143" y="2618807"/>
                  <a:ext cx="1800000" cy="180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50BDB627-84E6-BC44-8A0F-4CF671510AF3}"/>
                  </a:ext>
                </a:extLst>
              </p:cNvPr>
              <p:cNvSpPr/>
              <p:nvPr/>
            </p:nvSpPr>
            <p:spPr>
              <a:xfrm>
                <a:off x="6632650" y="2864507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F</a:t>
                </a:r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5E00DAFC-2222-9046-AD0D-5268A0D87C67}"/>
                  </a:ext>
                </a:extLst>
              </p:cNvPr>
              <p:cNvSpPr/>
              <p:nvPr/>
            </p:nvSpPr>
            <p:spPr>
              <a:xfrm>
                <a:off x="4439805" y="2864507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</a:t>
                </a:r>
                <a:endParaRPr kumimoji="1" lang="ja-JP" altLang="en-US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2150E5A-FACF-654E-9602-9C776A99A4F3}"/>
                </a:ext>
              </a:extLst>
            </p:cNvPr>
            <p:cNvSpPr txBox="1"/>
            <p:nvPr/>
          </p:nvSpPr>
          <p:spPr>
            <a:xfrm>
              <a:off x="982505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E652DC4-54D1-5D4F-9FD9-D290BBF54DB8}"/>
                </a:ext>
              </a:extLst>
            </p:cNvPr>
            <p:cNvSpPr txBox="1"/>
            <p:nvPr/>
          </p:nvSpPr>
          <p:spPr>
            <a:xfrm>
              <a:off x="3183417" y="235249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exists</a:t>
              </a:r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E878BB-3222-0B4B-A2EF-C71DFFF4AF82}"/>
              </a:ext>
            </a:extLst>
          </p:cNvPr>
          <p:cNvSpPr txBox="1"/>
          <p:nvPr/>
        </p:nvSpPr>
        <p:spPr>
          <a:xfrm>
            <a:off x="4614604" y="244189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kumimoji="1" lang="en-US" altLang="ja-JP" baseline="-25000" dirty="0"/>
              <a:t>1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0D0D72-9594-ED47-A1AA-6A829C723A04}"/>
              </a:ext>
            </a:extLst>
          </p:cNvPr>
          <p:cNvSpPr txBox="1"/>
          <p:nvPr/>
        </p:nvSpPr>
        <p:spPr>
          <a:xfrm>
            <a:off x="6727485" y="2432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lang="en-US" altLang="ja-JP" baseline="-25000" dirty="0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28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32</Words>
  <Application>Microsoft Macintosh PowerPoint</Application>
  <PresentationFormat>ワイド画面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越塚　毅</dc:creator>
  <cp:lastModifiedBy>越塚　毅</cp:lastModifiedBy>
  <cp:revision>28</cp:revision>
  <dcterms:created xsi:type="dcterms:W3CDTF">2019-04-07T12:59:50Z</dcterms:created>
  <dcterms:modified xsi:type="dcterms:W3CDTF">2019-04-08T17:39:38Z</dcterms:modified>
</cp:coreProperties>
</file>