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9"/>
    <p:restoredTop sz="94667"/>
  </p:normalViewPr>
  <p:slideViewPr>
    <p:cSldViewPr snapToGrid="0" snapToObjects="1">
      <p:cViewPr>
        <p:scale>
          <a:sx n="87" d="100"/>
          <a:sy n="87" d="100"/>
        </p:scale>
        <p:origin x="1720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1B74-7CF7-F244-B333-E3E8CC2B1A84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48C7-1D30-D449-AFE7-A429317C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1B74-7CF7-F244-B333-E3E8CC2B1A84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48C7-1D30-D449-AFE7-A429317C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1B74-7CF7-F244-B333-E3E8CC2B1A84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48C7-1D30-D449-AFE7-A429317C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5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1B74-7CF7-F244-B333-E3E8CC2B1A84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48C7-1D30-D449-AFE7-A429317C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1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1B74-7CF7-F244-B333-E3E8CC2B1A84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48C7-1D30-D449-AFE7-A429317C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1B74-7CF7-F244-B333-E3E8CC2B1A84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48C7-1D30-D449-AFE7-A429317C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1B74-7CF7-F244-B333-E3E8CC2B1A84}" type="datetimeFigureOut">
              <a:rPr lang="en-US" smtClean="0"/>
              <a:t>3/8/19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48C7-1D30-D449-AFE7-A429317C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4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1B74-7CF7-F244-B333-E3E8CC2B1A84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48C7-1D30-D449-AFE7-A429317C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4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1B74-7CF7-F244-B333-E3E8CC2B1A84}" type="datetimeFigureOut">
              <a:rPr lang="en-US" smtClean="0"/>
              <a:t>3/8/19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48C7-1D30-D449-AFE7-A429317C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2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1B74-7CF7-F244-B333-E3E8CC2B1A84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48C7-1D30-D449-AFE7-A429317C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8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1B74-7CF7-F244-B333-E3E8CC2B1A84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48C7-1D30-D449-AFE7-A429317C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1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1B74-7CF7-F244-B333-E3E8CC2B1A84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B48C7-1D30-D449-AFE7-A429317C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3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AF42A8-1DFF-124D-8D8C-C0662A8B4E0D}"/>
              </a:ext>
            </a:extLst>
          </p:cNvPr>
          <p:cNvSpPr txBox="1"/>
          <p:nvPr/>
        </p:nvSpPr>
        <p:spPr>
          <a:xfrm>
            <a:off x="457200" y="215900"/>
            <a:ext cx="3857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集合</a:t>
            </a:r>
            <a:r>
              <a:rPr lang="en-US" altLang="ja-JP" sz="20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 &amp; </a:t>
            </a:r>
            <a:r>
              <a:rPr lang="ja-JP" altLang="en-US" sz="20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位相</a:t>
            </a:r>
            <a:r>
              <a:rPr lang="en-US" altLang="ja-JP" sz="20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 ( cheat sheet )</a:t>
            </a:r>
            <a:endParaRPr lang="en-US" sz="2000" dirty="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BEDBE-553A-ED49-A6B8-E3D4045CA5A0}"/>
              </a:ext>
            </a:extLst>
          </p:cNvPr>
          <p:cNvGrpSpPr/>
          <p:nvPr/>
        </p:nvGrpSpPr>
        <p:grpSpPr>
          <a:xfrm>
            <a:off x="295161" y="616010"/>
            <a:ext cx="4991695" cy="9540803"/>
            <a:chOff x="244263" y="982134"/>
            <a:chExt cx="4991695" cy="954080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E55C50-784D-D644-B50B-B4E8619DD3E7}"/>
                </a:ext>
              </a:extLst>
            </p:cNvPr>
            <p:cNvSpPr txBox="1"/>
            <p:nvPr/>
          </p:nvSpPr>
          <p:spPr>
            <a:xfrm>
              <a:off x="244263" y="982134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Century" panose="02040604050505020304" pitchFamily="18" charset="0"/>
                </a:rPr>
                <a:t>Binary Relation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F42A47-DAB6-B649-925A-F4090821AA59}"/>
                </a:ext>
              </a:extLst>
            </p:cNvPr>
            <p:cNvGrpSpPr/>
            <p:nvPr/>
          </p:nvGrpSpPr>
          <p:grpSpPr>
            <a:xfrm>
              <a:off x="244263" y="1351466"/>
              <a:ext cx="4991695" cy="9171471"/>
              <a:chOff x="0" y="1351466"/>
              <a:chExt cx="4991695" cy="9171471"/>
            </a:xfrm>
          </p:grpSpPr>
          <p:pic>
            <p:nvPicPr>
              <p:cNvPr id="17" name="Picture 16" descr="A screenshot of text&#10;&#10;Description automatically generated">
                <a:extLst>
                  <a:ext uri="{FF2B5EF4-FFF2-40B4-BE49-F238E27FC236}">
                    <a16:creationId xmlns:a16="http://schemas.microsoft.com/office/drawing/2014/main" id="{84A4EAD7-14E6-6245-AF62-860B37EF9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351466"/>
                <a:ext cx="3857147" cy="2905767"/>
              </a:xfrm>
              <a:prstGeom prst="rect">
                <a:avLst/>
              </a:prstGeom>
            </p:spPr>
          </p:pic>
          <p:pic>
            <p:nvPicPr>
              <p:cNvPr id="27" name="Picture 26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E3F754D7-E01A-FC4D-87B4-593AB3D0A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00" y="4257233"/>
                <a:ext cx="4955695" cy="62657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3939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9</Words>
  <Application>Microsoft Macintosh PowerPoint</Application>
  <PresentationFormat>A3 Paper (297x420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Hiragino Kaku Gothic Std W8</vt:lpstr>
      <vt:lpstr>Arial</vt:lpstr>
      <vt:lpstr>Calibri</vt:lpstr>
      <vt:lpstr>Calibri Light</vt:lpstr>
      <vt:lpstr>Century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越塚　毅</dc:creator>
  <cp:lastModifiedBy>越塚　毅</cp:lastModifiedBy>
  <cp:revision>17</cp:revision>
  <dcterms:created xsi:type="dcterms:W3CDTF">2019-03-05T04:45:32Z</dcterms:created>
  <dcterms:modified xsi:type="dcterms:W3CDTF">2019-03-08T09:53:21Z</dcterms:modified>
</cp:coreProperties>
</file>