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4"/>
  </p:notesMasterIdLst>
  <p:sldIdLst>
    <p:sldId id="256" r:id="rId4"/>
    <p:sldId id="350" r:id="rId5"/>
    <p:sldId id="362" r:id="rId6"/>
    <p:sldId id="366" r:id="rId7"/>
    <p:sldId id="353" r:id="rId8"/>
    <p:sldId id="373" r:id="rId9"/>
    <p:sldId id="434" r:id="rId10"/>
    <p:sldId id="354" r:id="rId11"/>
    <p:sldId id="355" r:id="rId12"/>
    <p:sldId id="357" r:id="rId13"/>
    <p:sldId id="358" r:id="rId14"/>
    <p:sldId id="359" r:id="rId15"/>
    <p:sldId id="360" r:id="rId16"/>
    <p:sldId id="422" r:id="rId17"/>
    <p:sldId id="423" r:id="rId18"/>
    <p:sldId id="424" r:id="rId19"/>
    <p:sldId id="425" r:id="rId20"/>
    <p:sldId id="375" r:id="rId21"/>
    <p:sldId id="363" r:id="rId22"/>
    <p:sldId id="369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43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14" y="54"/>
      </p:cViewPr>
      <p:guideLst>
        <p:guide orient="horz" pos="422"/>
        <p:guide pos="5375"/>
        <p:guide pos="453"/>
        <p:guide orient="horz" pos="398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8AD77B4-E4B4-4D3C-A9C5-EB900FF3B15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AD5EBB-275F-4C24-B082-C5EEF14355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rcRect l="11958" t="11958" r="11958" b="11958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rcRect l="11958" t="11958" r="11958" b="11958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1D302F-5E2D-4FF9-A986-02603DCE6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991225" y="2700338"/>
            <a:ext cx="25733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Smoking！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1225" y="3021013"/>
            <a:ext cx="25733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91225" y="3341688"/>
            <a:ext cx="25733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20190730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1225" y="3727450"/>
            <a:ext cx="257333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 Smoking ! Group</a:t>
            </a:r>
            <a:endParaRPr kumimoji="0" lang="en-US" altLang="zh-CN" sz="1050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JAVA20190730</a:t>
            </a:r>
            <a:endParaRPr kumimoji="0" lang="en-US" altLang="zh-CN" sz="1050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563" y="2716213"/>
            <a:ext cx="579437" cy="1362075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213"/>
            <a:ext cx="5991225" cy="1402046"/>
            <a:chOff x="0" y="2716812"/>
            <a:chExt cx="5991142" cy="1402138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2" name="文本框 6"/>
            <p:cNvSpPr txBox="1"/>
            <p:nvPr/>
          </p:nvSpPr>
          <p:spPr>
            <a:xfrm>
              <a:off x="1580493" y="2861601"/>
              <a:ext cx="4410649" cy="7449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r" eaLnBrk="1" hangingPunct="1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甘肃烟草局项目</a:t>
              </a:r>
              <a:endPara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3" name="文本框 32"/>
            <p:cNvSpPr txBox="1"/>
            <p:nvPr/>
          </p:nvSpPr>
          <p:spPr>
            <a:xfrm>
              <a:off x="3247352" y="3720144"/>
              <a:ext cx="2743788" cy="3988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 eaLnBrk="1" hangingPunct="1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Gansu tobacco bureau project</a:t>
              </a:r>
              <a:endPara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250" y="2787650"/>
            <a:ext cx="1223963" cy="1223963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09" name="Freeform 5"/>
            <p:cNvSpPr>
              <a:spLocks noEditPoints="1"/>
            </p:cNvSpPr>
            <p:nvPr/>
          </p:nvSpPr>
          <p:spPr>
            <a:xfrm>
              <a:off x="446632" y="3034538"/>
              <a:ext cx="775907" cy="729691"/>
            </a:xfrm>
            <a:custGeom>
              <a:avLst/>
              <a:gdLst/>
              <a:ahLst/>
              <a:cxnLst>
                <a:cxn ang="0">
                  <a:pos x="63992" y="80186"/>
                </a:cxn>
                <a:cxn ang="0">
                  <a:pos x="223973" y="80186"/>
                </a:cxn>
                <a:cxn ang="0">
                  <a:pos x="327961" y="360836"/>
                </a:cxn>
                <a:cxn ang="0">
                  <a:pos x="407951" y="328762"/>
                </a:cxn>
                <a:cxn ang="0">
                  <a:pos x="471943" y="368855"/>
                </a:cxn>
                <a:cxn ang="0">
                  <a:pos x="527937" y="216502"/>
                </a:cxn>
                <a:cxn ang="0">
                  <a:pos x="583930" y="272632"/>
                </a:cxn>
                <a:cxn ang="0">
                  <a:pos x="663920" y="184427"/>
                </a:cxn>
                <a:cxn ang="0">
                  <a:pos x="583930" y="320743"/>
                </a:cxn>
                <a:cxn ang="0">
                  <a:pos x="535936" y="264613"/>
                </a:cxn>
                <a:cxn ang="0">
                  <a:pos x="487942" y="408948"/>
                </a:cxn>
                <a:cxn ang="0">
                  <a:pos x="407951" y="360836"/>
                </a:cxn>
                <a:cxn ang="0">
                  <a:pos x="327961" y="360836"/>
                </a:cxn>
                <a:cxn ang="0">
                  <a:pos x="591929" y="689598"/>
                </a:cxn>
                <a:cxn ang="0">
                  <a:pos x="343959" y="729691"/>
                </a:cxn>
                <a:cxn ang="0">
                  <a:pos x="503940" y="545264"/>
                </a:cxn>
                <a:cxn ang="0">
                  <a:pos x="775907" y="545264"/>
                </a:cxn>
                <a:cxn ang="0">
                  <a:pos x="775907" y="48111"/>
                </a:cxn>
                <a:cxn ang="0">
                  <a:pos x="743911" y="24056"/>
                </a:cxn>
                <a:cxn ang="0">
                  <a:pos x="271967" y="72167"/>
                </a:cxn>
                <a:cxn ang="0">
                  <a:pos x="719914" y="489134"/>
                </a:cxn>
                <a:cxn ang="0">
                  <a:pos x="287965" y="545264"/>
                </a:cxn>
                <a:cxn ang="0">
                  <a:pos x="431948" y="673561"/>
                </a:cxn>
                <a:cxn ang="0">
                  <a:pos x="503940" y="545264"/>
                </a:cxn>
                <a:cxn ang="0">
                  <a:pos x="55993" y="441022"/>
                </a:cxn>
                <a:cxn ang="0">
                  <a:pos x="111987" y="729691"/>
                </a:cxn>
                <a:cxn ang="0">
                  <a:pos x="159981" y="481115"/>
                </a:cxn>
                <a:cxn ang="0">
                  <a:pos x="247970" y="729691"/>
                </a:cxn>
                <a:cxn ang="0">
                  <a:pos x="223973" y="264613"/>
                </a:cxn>
                <a:cxn ang="0">
                  <a:pos x="439947" y="192446"/>
                </a:cxn>
                <a:cxn ang="0">
                  <a:pos x="159981" y="184427"/>
                </a:cxn>
                <a:cxn ang="0">
                  <a:pos x="151982" y="216502"/>
                </a:cxn>
                <a:cxn ang="0">
                  <a:pos x="143983" y="376873"/>
                </a:cxn>
                <a:cxn ang="0">
                  <a:pos x="143983" y="376873"/>
                </a:cxn>
                <a:cxn ang="0">
                  <a:pos x="143983" y="376873"/>
                </a:cxn>
                <a:cxn ang="0">
                  <a:pos x="127985" y="216502"/>
                </a:cxn>
                <a:cxn ang="0">
                  <a:pos x="127985" y="184427"/>
                </a:cxn>
                <a:cxn ang="0">
                  <a:pos x="0" y="400929"/>
                </a:cxn>
              </a:cxnLst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419225" y="361950"/>
            <a:ext cx="7113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Top4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模块详情</a:t>
            </a:r>
            <a:endParaRPr kumimoji="0" lang="zh-CN" altLang="en-US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19225" y="2332355"/>
          <a:ext cx="6065520" cy="858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473835"/>
                <a:gridCol w="2231390"/>
                <a:gridCol w="2360295"/>
              </a:tblGrid>
              <a:tr h="858214"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产品信息展示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产品的收藏与购买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735388" y="1701007"/>
            <a:ext cx="16732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：商户模块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0745" y="3550920"/>
            <a:ext cx="74409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客户模块包括的功能有：产品信息展示、产品的收藏与购买、对订单的追踪以及修改等。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）用户登录时，只进入客户信息展示，可编辑，客户数据不设置删除功能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）商户登录时，可以实现对自身信息的一个更改操作，有权限。然后展示所有的商品信息，商户可根据自身的需求对商品进行收藏、添加购物车或者是提交订单购买商品等操作。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419225" y="361950"/>
            <a:ext cx="7113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Top4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模块详情</a:t>
            </a:r>
            <a:endParaRPr kumimoji="0" lang="zh-CN" altLang="en-US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763078" y="2361565"/>
          <a:ext cx="7921625" cy="145415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/>
                <a:gridCol w="1654175"/>
                <a:gridCol w="1891030"/>
              </a:tblGrid>
              <a:tr h="858214"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查看订单功能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添加订单功能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735388" y="1701007"/>
            <a:ext cx="16732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：订单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0745" y="3550920"/>
            <a:ext cx="74409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订单模块包括的功能有：查看订单、添加订单、删除订单、修改订单等。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）用户登录时，只可以进入查看订单功能。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）商户登录时，可以实现以上操作的全部功能，并且可以实现对订单的取消操作。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419225" y="361950"/>
            <a:ext cx="7113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Top4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模块详情</a:t>
            </a:r>
            <a:endParaRPr kumimoji="0" lang="zh-CN" altLang="en-US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9650" y="2386330"/>
          <a:ext cx="6871970" cy="858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271395"/>
                <a:gridCol w="2546985"/>
                <a:gridCol w="2053590"/>
              </a:tblGrid>
              <a:tr h="858214"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商品信息管理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商品状态管理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735388" y="1701007"/>
            <a:ext cx="16732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：商品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0745" y="3550920"/>
            <a:ext cx="74409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商品模块包括的功能有：商品信息管理与商品状态管理。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）用户登录时，可查看到两个模块中的全部关于订单的信息。对订单进行跟踪管理。包括</a:t>
            </a:r>
            <a:r>
              <a:rPr lang="zh-CN" altLang="en-US">
                <a:sym typeface="+mn-ea"/>
              </a:rPr>
              <a:t>商品信息管理中的上下架、修改商品。商品状态管理中的设置商品当前状态等。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）商户登录时，只可以看见商品信息的展示。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Top4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模块详情</a:t>
            </a:r>
            <a:endParaRPr kumimoji="0" lang="zh-CN" altLang="en-US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009650" y="2386330"/>
          <a:ext cx="6871970" cy="858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271395"/>
                <a:gridCol w="2546985"/>
                <a:gridCol w="2053590"/>
              </a:tblGrid>
              <a:tr h="858214"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仓库管理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货架管理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3735388" y="1701007"/>
            <a:ext cx="16732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：库位模块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0745" y="3550920"/>
            <a:ext cx="7440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库位模块包括的功能有：仓库管理与货架管理。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）用户登录时，实现对仓库的增删改查操作，货架的管理也是进行增删改查的操作。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）商户不进入此模块。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Top4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模块详情</a:t>
            </a:r>
            <a:endParaRPr kumimoji="0" lang="zh-CN" altLang="en-US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593340" y="2381250"/>
          <a:ext cx="6871970" cy="858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81250"/>
                <a:gridCol w="1943735"/>
              </a:tblGrid>
              <a:tr h="858214"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配送管理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3735388" y="1701007"/>
            <a:ext cx="16732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：配送模块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0745" y="3550920"/>
            <a:ext cx="74409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商品模块包括的功能有：配送管理。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）这个模块是完全的后台模块，只有当商户把订单提交了以后，才能够进入此模块，主要实现新增，修改，删除与查看的功能。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Top4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模块详情</a:t>
            </a:r>
            <a:endParaRPr kumimoji="0" lang="zh-CN" altLang="en-US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593340" y="2381250"/>
          <a:ext cx="6871970" cy="858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81250"/>
                <a:gridCol w="1943735"/>
              </a:tblGrid>
              <a:tr h="858214"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购物车管理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3621088" y="1701007"/>
            <a:ext cx="19018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：购物车模块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0745" y="3550920"/>
            <a:ext cx="7440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购物车模块包括的功能有：购物车管理。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）该模块可以实现对购物车的增删改查功能，当商户选择好商品以后，点击添加到购物车，就可以新建一个购物车出来，然后可以对购物车中的内容进行相应的操作。并且将购物车转换成订单输出。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Top4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模块详情</a:t>
            </a:r>
            <a:endParaRPr kumimoji="0" lang="zh-CN" altLang="en-US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593340" y="2381250"/>
          <a:ext cx="6871970" cy="858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81250"/>
                <a:gridCol w="1943735"/>
              </a:tblGrid>
              <a:tr h="858214"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账单、资金管理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3735388" y="1701007"/>
            <a:ext cx="16732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4.8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：财务模块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0745" y="3550920"/>
            <a:ext cx="7440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财务模块包括的功能有：账单、资金管理功能。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）该模块主要针对的是对账单流水的管理，账户资金的管理以及资金的审批管理等。账户的资金会在原有的资金总量上减去成交价，然后再进行保存。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Top4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模块详情</a:t>
            </a:r>
            <a:endParaRPr kumimoji="0" lang="zh-CN" altLang="en-US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518920" y="2380615"/>
          <a:ext cx="6802755" cy="858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194560"/>
                <a:gridCol w="2420620"/>
                <a:gridCol w="2187575"/>
              </a:tblGrid>
              <a:tr h="858214"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支付问题的反馈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调用支付宝</a:t>
                      </a:r>
                      <a:r>
                        <a:rPr lang="en-US" altLang="zh-CN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3735388" y="1701007"/>
            <a:ext cx="16732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4.9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：支付模块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0745" y="3564890"/>
            <a:ext cx="74409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支付模块包括的功能有：支付中遇到的问题的反馈以及调用支付接口。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）该模块会在用户付款的时候调用支付平台的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接口，生成目标账号的二维码。然后对支付中遇到的问题进行明了的显示，返回支付成功，或者是支付失败。同步通知返回页面提示商户付款状态，异步通知页面进行后台业务处理，因为支付宝的</a:t>
            </a:r>
            <a:r>
              <a:rPr lang="zh-CN" altLang="en-US">
                <a:sym typeface="+mn-ea"/>
              </a:rPr>
              <a:t>异步通知相对同步通知更为准确。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1851025"/>
            <a:ext cx="4205288" cy="31534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788" y="2844800"/>
            <a:ext cx="464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项目总结</a:t>
            </a:r>
            <a:endParaRPr kumimoji="0" lang="en-US" altLang="zh-CN" sz="2800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788" y="3416300"/>
            <a:ext cx="46624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  <a:endParaRPr lang="da-DK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788" y="3375025"/>
            <a:ext cx="4662487" cy="10795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363" y="3105150"/>
            <a:ext cx="3230562" cy="645160"/>
          </a:xfrm>
          <a:prstGeom prst="rect">
            <a:avLst/>
          </a:prstGeom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419225" y="361950"/>
            <a:ext cx="7113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Top6	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</a:t>
            </a:r>
            <a:endParaRPr kumimoji="0" lang="zh-CN" altLang="en-US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8820" y="1235075"/>
            <a:ext cx="7264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项目完成情况：</a:t>
            </a:r>
            <a:endParaRPr lang="zh-CN" altLang="en-US"/>
          </a:p>
          <a:p>
            <a:r>
              <a:rPr lang="zh-CN" altLang="en-US"/>
              <a:t>在各个组员紧密的配合下，</a:t>
            </a:r>
            <a:r>
              <a:rPr lang="zh-CN" altLang="en-US"/>
              <a:t>完成了项目要求实现的相关功能。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8820" y="1979930"/>
            <a:ext cx="7264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项目中遇到的问题：对需求的理解不透彻，在写代码的过程中，熟练程度不够。还有就是对于有的功能点没有意识到。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18820" y="2901950"/>
            <a:ext cx="7264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通过这次项目的收获：毕竟属于第二次项目了，相较于上一次的项目，我们组各个成员之间配合开发的能力得到了大幅度的提高，在开发的过程中，大家可以做到随时的沟通，并且可以积极的去完成自己的任务，在出错的地方，以及不会的地方，大家都可以积极的讨论起来，将功能实现、将</a:t>
            </a:r>
            <a:r>
              <a:rPr lang="en-US" altLang="zh-CN"/>
              <a:t>bug</a:t>
            </a:r>
            <a:r>
              <a:rPr lang="zh-CN" altLang="en-US"/>
              <a:t>减少。同时加强了我们对于使用框架进行开发的认识以及</a:t>
            </a:r>
            <a:r>
              <a:rPr lang="zh-CN" altLang="en-US"/>
              <a:t>能力。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18820" y="4528185"/>
            <a:ext cx="7264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可改进的地方：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）业务方面，将尽量多的</a:t>
            </a:r>
            <a:r>
              <a:rPr lang="zh-CN" altLang="en-US"/>
              <a:t>日常操作尽量拉入到该系统中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数据显示方面，多方面的将公司的需要用到的数据显示出来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操作方面，尽量的操作简单，上手容易！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19225" y="361950"/>
            <a:ext cx="7113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Top1.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甲方需求模拟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</a:t>
            </a:r>
            <a:endParaRPr kumimoji="0" lang="zh-CN" altLang="en-US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1188" y="1219200"/>
            <a:ext cx="2103437" cy="4419600"/>
            <a:chOff x="1595438" y="1219202"/>
            <a:chExt cx="2104056" cy="4419596"/>
          </a:xfrm>
        </p:grpSpPr>
        <p:sp>
          <p:nvSpPr>
            <p:cNvPr id="10" name="任意多边形 9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商户模块：要求实现对公司基本信息的介绍。商户登录以后，要求可以查看所有的商品，在这个基础上，可以实现对商品进行收藏功能，可以将商品添加至购物车。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95439" y="2690336"/>
              <a:ext cx="2088356" cy="437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30480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4138" y="1219200"/>
            <a:ext cx="2103437" cy="4419600"/>
            <a:chOff x="8492507" y="1219202"/>
            <a:chExt cx="2104056" cy="4419596"/>
          </a:xfrm>
        </p:grpSpPr>
        <p:sp>
          <p:nvSpPr>
            <p:cNvPr id="13" name="任意多边形 12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后台管理模块：包括了订单配送管理，用户管理，角色管理，商户管理，商品管理以及对商品的库存和财务的管理等。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508207" y="2690336"/>
              <a:ext cx="2088356" cy="437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30480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20123" y="1303655"/>
            <a:ext cx="2103437" cy="4419600"/>
            <a:chOff x="1595438" y="1219202"/>
            <a:chExt cx="2104056" cy="4419596"/>
          </a:xfrm>
        </p:grpSpPr>
        <p:sp>
          <p:nvSpPr>
            <p:cNvPr id="16" name="任意多边形 15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可以实现订单功能。对订单进行增删改查的功能也需要实现。在提交完订单以后</a:t>
              </a:r>
              <a:r>
                <a:rPr lang="zh-CN" altLang="en-US" sz="1800" b="1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再增加付款模块（</a:t>
              </a:r>
              <a:r>
                <a:rPr lang="en-US" altLang="zh-CN" sz="1800" b="1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Alipay</a:t>
              </a:r>
              <a:r>
                <a:rPr lang="zh-CN" altLang="en-US" sz="1800" b="1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en-US" altLang="zh-CN" sz="1800" b="1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,</a:t>
              </a:r>
              <a:r>
                <a:rPr lang="zh-CN" altLang="en-US" sz="1800" b="1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进行订单的结算。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95439" y="2690336"/>
              <a:ext cx="2088356" cy="4375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30480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991225" y="2700338"/>
            <a:ext cx="257333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Smoking！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1225" y="3021013"/>
            <a:ext cx="25733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91225" y="3341688"/>
            <a:ext cx="25733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20190730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1225" y="3727450"/>
            <a:ext cx="257333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05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No Smoking ! Group</a:t>
            </a:r>
            <a:endParaRPr kumimoji="0" lang="en-US" altLang="zh-CN" sz="1050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05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JAVA20190730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563" y="2716213"/>
            <a:ext cx="579437" cy="1362075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213"/>
            <a:ext cx="5991225" cy="1373187"/>
            <a:chOff x="0" y="2716812"/>
            <a:chExt cx="5991142" cy="13720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40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 eaLnBrk="1" hangingPunct="1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</a:t>
              </a:r>
              <a:endPara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1" name="文本框 32"/>
            <p:cNvSpPr txBox="1"/>
            <p:nvPr/>
          </p:nvSpPr>
          <p:spPr>
            <a:xfrm>
              <a:off x="3247352" y="3720144"/>
              <a:ext cx="2743788" cy="3687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 eaLnBrk="1" hangingPunct="1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ahoma" panose="020B0604030504040204" pitchFamily="34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250" y="2787650"/>
            <a:ext cx="1223963" cy="1223963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37" name="Freeform 5"/>
            <p:cNvSpPr>
              <a:spLocks noEditPoints="1"/>
            </p:cNvSpPr>
            <p:nvPr/>
          </p:nvSpPr>
          <p:spPr>
            <a:xfrm>
              <a:off x="446632" y="3034538"/>
              <a:ext cx="775907" cy="729691"/>
            </a:xfrm>
            <a:custGeom>
              <a:avLst/>
              <a:gdLst/>
              <a:ahLst/>
              <a:cxnLst>
                <a:cxn ang="0">
                  <a:pos x="63992" y="80186"/>
                </a:cxn>
                <a:cxn ang="0">
                  <a:pos x="223973" y="80186"/>
                </a:cxn>
                <a:cxn ang="0">
                  <a:pos x="327961" y="360836"/>
                </a:cxn>
                <a:cxn ang="0">
                  <a:pos x="407951" y="328762"/>
                </a:cxn>
                <a:cxn ang="0">
                  <a:pos x="471943" y="368855"/>
                </a:cxn>
                <a:cxn ang="0">
                  <a:pos x="527937" y="216502"/>
                </a:cxn>
                <a:cxn ang="0">
                  <a:pos x="583930" y="272632"/>
                </a:cxn>
                <a:cxn ang="0">
                  <a:pos x="663920" y="184427"/>
                </a:cxn>
                <a:cxn ang="0">
                  <a:pos x="583930" y="320743"/>
                </a:cxn>
                <a:cxn ang="0">
                  <a:pos x="535936" y="264613"/>
                </a:cxn>
                <a:cxn ang="0">
                  <a:pos x="487942" y="408948"/>
                </a:cxn>
                <a:cxn ang="0">
                  <a:pos x="407951" y="360836"/>
                </a:cxn>
                <a:cxn ang="0">
                  <a:pos x="327961" y="360836"/>
                </a:cxn>
                <a:cxn ang="0">
                  <a:pos x="591929" y="689598"/>
                </a:cxn>
                <a:cxn ang="0">
                  <a:pos x="343959" y="729691"/>
                </a:cxn>
                <a:cxn ang="0">
                  <a:pos x="503940" y="545264"/>
                </a:cxn>
                <a:cxn ang="0">
                  <a:pos x="775907" y="545264"/>
                </a:cxn>
                <a:cxn ang="0">
                  <a:pos x="775907" y="48111"/>
                </a:cxn>
                <a:cxn ang="0">
                  <a:pos x="743911" y="24056"/>
                </a:cxn>
                <a:cxn ang="0">
                  <a:pos x="271967" y="72167"/>
                </a:cxn>
                <a:cxn ang="0">
                  <a:pos x="719914" y="489134"/>
                </a:cxn>
                <a:cxn ang="0">
                  <a:pos x="287965" y="545264"/>
                </a:cxn>
                <a:cxn ang="0">
                  <a:pos x="431948" y="673561"/>
                </a:cxn>
                <a:cxn ang="0">
                  <a:pos x="503940" y="545264"/>
                </a:cxn>
                <a:cxn ang="0">
                  <a:pos x="55993" y="441022"/>
                </a:cxn>
                <a:cxn ang="0">
                  <a:pos x="111987" y="729691"/>
                </a:cxn>
                <a:cxn ang="0">
                  <a:pos x="159981" y="481115"/>
                </a:cxn>
                <a:cxn ang="0">
                  <a:pos x="247970" y="729691"/>
                </a:cxn>
                <a:cxn ang="0">
                  <a:pos x="223973" y="264613"/>
                </a:cxn>
                <a:cxn ang="0">
                  <a:pos x="439947" y="192446"/>
                </a:cxn>
                <a:cxn ang="0">
                  <a:pos x="159981" y="184427"/>
                </a:cxn>
                <a:cxn ang="0">
                  <a:pos x="151982" y="216502"/>
                </a:cxn>
                <a:cxn ang="0">
                  <a:pos x="143983" y="376873"/>
                </a:cxn>
                <a:cxn ang="0">
                  <a:pos x="143983" y="376873"/>
                </a:cxn>
                <a:cxn ang="0">
                  <a:pos x="143983" y="376873"/>
                </a:cxn>
                <a:cxn ang="0">
                  <a:pos x="127985" y="216502"/>
                </a:cxn>
                <a:cxn ang="0">
                  <a:pos x="127985" y="184427"/>
                </a:cxn>
                <a:cxn ang="0">
                  <a:pos x="0" y="400929"/>
                </a:cxn>
              </a:cxnLst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5138" y="2787650"/>
            <a:ext cx="1223962" cy="1223963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35" name="Freeform 9"/>
            <p:cNvSpPr>
              <a:spLocks noEditPoints="1"/>
            </p:cNvSpPr>
            <p:nvPr/>
          </p:nvSpPr>
          <p:spPr>
            <a:xfrm>
              <a:off x="1945451" y="3091502"/>
              <a:ext cx="803035" cy="615763"/>
            </a:xfrm>
            <a:custGeom>
              <a:avLst/>
              <a:gdLst/>
              <a:ahLst/>
              <a:cxnLst>
                <a:cxn ang="0">
                  <a:pos x="123544" y="15589"/>
                </a:cxn>
                <a:cxn ang="0">
                  <a:pos x="208480" y="31178"/>
                </a:cxn>
                <a:cxn ang="0">
                  <a:pos x="146708" y="374134"/>
                </a:cxn>
                <a:cxn ang="0">
                  <a:pos x="30886" y="350751"/>
                </a:cxn>
                <a:cxn ang="0">
                  <a:pos x="123544" y="15589"/>
                </a:cxn>
                <a:cxn ang="0">
                  <a:pos x="138987" y="506640"/>
                </a:cxn>
                <a:cxn ang="0">
                  <a:pos x="123544" y="561202"/>
                </a:cxn>
                <a:cxn ang="0">
                  <a:pos x="779871" y="561202"/>
                </a:cxn>
                <a:cxn ang="0">
                  <a:pos x="803035" y="561202"/>
                </a:cxn>
                <a:cxn ang="0">
                  <a:pos x="803035" y="530024"/>
                </a:cxn>
                <a:cxn ang="0">
                  <a:pos x="803035" y="202656"/>
                </a:cxn>
                <a:cxn ang="0">
                  <a:pos x="803035" y="187067"/>
                </a:cxn>
                <a:cxn ang="0">
                  <a:pos x="795314" y="179273"/>
                </a:cxn>
                <a:cxn ang="0">
                  <a:pos x="694934" y="77945"/>
                </a:cxn>
                <a:cxn ang="0">
                  <a:pos x="687213" y="70150"/>
                </a:cxn>
                <a:cxn ang="0">
                  <a:pos x="671770" y="70150"/>
                </a:cxn>
                <a:cxn ang="0">
                  <a:pos x="239366" y="70150"/>
                </a:cxn>
                <a:cxn ang="0">
                  <a:pos x="239366" y="132506"/>
                </a:cxn>
                <a:cxn ang="0">
                  <a:pos x="648605" y="132506"/>
                </a:cxn>
                <a:cxn ang="0">
                  <a:pos x="640884" y="218245"/>
                </a:cxn>
                <a:cxn ang="0">
                  <a:pos x="640884" y="233834"/>
                </a:cxn>
                <a:cxn ang="0">
                  <a:pos x="656327" y="233834"/>
                </a:cxn>
                <a:cxn ang="0">
                  <a:pos x="748985" y="226040"/>
                </a:cxn>
                <a:cxn ang="0">
                  <a:pos x="748985" y="506640"/>
                </a:cxn>
                <a:cxn ang="0">
                  <a:pos x="138987" y="506640"/>
                </a:cxn>
                <a:cxn ang="0">
                  <a:pos x="733542" y="202656"/>
                </a:cxn>
                <a:cxn ang="0">
                  <a:pos x="664048" y="202656"/>
                </a:cxn>
                <a:cxn ang="0">
                  <a:pos x="671770" y="140300"/>
                </a:cxn>
                <a:cxn ang="0">
                  <a:pos x="733542" y="202656"/>
                </a:cxn>
                <a:cxn ang="0">
                  <a:pos x="247088" y="335162"/>
                </a:cxn>
                <a:cxn ang="0">
                  <a:pos x="571390" y="335162"/>
                </a:cxn>
                <a:cxn ang="0">
                  <a:pos x="571390" y="350751"/>
                </a:cxn>
                <a:cxn ang="0">
                  <a:pos x="247088" y="350751"/>
                </a:cxn>
                <a:cxn ang="0">
                  <a:pos x="247088" y="335162"/>
                </a:cxn>
                <a:cxn ang="0">
                  <a:pos x="247088" y="249423"/>
                </a:cxn>
                <a:cxn ang="0">
                  <a:pos x="548226" y="249423"/>
                </a:cxn>
                <a:cxn ang="0">
                  <a:pos x="548226" y="272806"/>
                </a:cxn>
                <a:cxn ang="0">
                  <a:pos x="247088" y="272806"/>
                </a:cxn>
                <a:cxn ang="0">
                  <a:pos x="247088" y="249423"/>
                </a:cxn>
                <a:cxn ang="0">
                  <a:pos x="247088" y="171478"/>
                </a:cxn>
                <a:cxn ang="0">
                  <a:pos x="548226" y="171478"/>
                </a:cxn>
                <a:cxn ang="0">
                  <a:pos x="548226" y="194862"/>
                </a:cxn>
                <a:cxn ang="0">
                  <a:pos x="247088" y="194862"/>
                </a:cxn>
                <a:cxn ang="0">
                  <a:pos x="247088" y="171478"/>
                </a:cxn>
                <a:cxn ang="0">
                  <a:pos x="23164" y="514435"/>
                </a:cxn>
                <a:cxn ang="0">
                  <a:pos x="69493" y="530024"/>
                </a:cxn>
                <a:cxn ang="0">
                  <a:pos x="69493" y="576791"/>
                </a:cxn>
                <a:cxn ang="0">
                  <a:pos x="38607" y="615763"/>
                </a:cxn>
                <a:cxn ang="0">
                  <a:pos x="15443" y="607969"/>
                </a:cxn>
                <a:cxn ang="0">
                  <a:pos x="0" y="561202"/>
                </a:cxn>
                <a:cxn ang="0">
                  <a:pos x="23164" y="514435"/>
                </a:cxn>
                <a:cxn ang="0">
                  <a:pos x="30886" y="374134"/>
                </a:cxn>
                <a:cxn ang="0">
                  <a:pos x="15443" y="506640"/>
                </a:cxn>
                <a:cxn ang="0">
                  <a:pos x="92658" y="522229"/>
                </a:cxn>
                <a:cxn ang="0">
                  <a:pos x="131265" y="397518"/>
                </a:cxn>
                <a:cxn ang="0">
                  <a:pos x="30886" y="374134"/>
                </a:cxn>
              </a:cxnLst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平行四边形 4"/>
          <p:cNvSpPr/>
          <p:nvPr/>
        </p:nvSpPr>
        <p:spPr>
          <a:xfrm flipH="1">
            <a:off x="-26987" y="-6350"/>
            <a:ext cx="4635500" cy="6904038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-1" fmla="*/ 0 w 4613184"/>
              <a:gd name="connsiteY0-2" fmla="*/ 6043981 h 6084322"/>
              <a:gd name="connsiteX1-3" fmla="*/ 2819212 w 4613184"/>
              <a:gd name="connsiteY1-4" fmla="*/ 0 h 6084322"/>
              <a:gd name="connsiteX2-5" fmla="*/ 4608514 w 4613184"/>
              <a:gd name="connsiteY2-6" fmla="*/ 0 h 6084322"/>
              <a:gd name="connsiteX3-7" fmla="*/ 4613184 w 4613184"/>
              <a:gd name="connsiteY3-8" fmla="*/ 6084322 h 6084322"/>
              <a:gd name="connsiteX4-9" fmla="*/ 0 w 4613184"/>
              <a:gd name="connsiteY4-10" fmla="*/ 6043981 h 6084322"/>
              <a:gd name="connsiteX0-11" fmla="*/ 0 w 4613184"/>
              <a:gd name="connsiteY0-12" fmla="*/ 6864251 h 6904592"/>
              <a:gd name="connsiteX1-13" fmla="*/ 3209177 w 4613184"/>
              <a:gd name="connsiteY1-14" fmla="*/ 0 h 6904592"/>
              <a:gd name="connsiteX2-15" fmla="*/ 4608514 w 4613184"/>
              <a:gd name="connsiteY2-16" fmla="*/ 820270 h 6904592"/>
              <a:gd name="connsiteX3-17" fmla="*/ 4613184 w 4613184"/>
              <a:gd name="connsiteY3-18" fmla="*/ 6904592 h 6904592"/>
              <a:gd name="connsiteX4-19" fmla="*/ 0 w 4613184"/>
              <a:gd name="connsiteY4-20" fmla="*/ 6864251 h 6904592"/>
              <a:gd name="connsiteX0-21" fmla="*/ 0 w 4635476"/>
              <a:gd name="connsiteY0-22" fmla="*/ 6864251 h 6904592"/>
              <a:gd name="connsiteX1-23" fmla="*/ 3209177 w 4635476"/>
              <a:gd name="connsiteY1-24" fmla="*/ 0 h 6904592"/>
              <a:gd name="connsiteX2-25" fmla="*/ 4635408 w 4635476"/>
              <a:gd name="connsiteY2-26" fmla="*/ 0 h 6904592"/>
              <a:gd name="connsiteX3-27" fmla="*/ 4613184 w 4635476"/>
              <a:gd name="connsiteY3-28" fmla="*/ 6904592 h 6904592"/>
              <a:gd name="connsiteX4-29" fmla="*/ 0 w 4635476"/>
              <a:gd name="connsiteY4-30" fmla="*/ 6864251 h 6904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7213" y="1625600"/>
            <a:ext cx="828675" cy="828675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800" b="1" kern="1200" cap="none" spc="0" normalizeH="0" baseline="0" noProof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800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06650" y="2838450"/>
            <a:ext cx="827088" cy="828675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800" b="1" kern="1200" cap="none" spc="0" normalizeH="0" baseline="0" noProof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800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84500" y="4046538"/>
            <a:ext cx="828675" cy="828675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800" b="1" kern="1200" cap="none" spc="0" normalizeH="0" baseline="0" noProof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2800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84500" y="1685925"/>
            <a:ext cx="55832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甘肃烟草局项目概述</a:t>
            </a:r>
            <a:endParaRPr kumimoji="0" lang="zh-CN" altLang="en-US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/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 overview of </a:t>
            </a:r>
            <a:r>
              <a:rPr lang="en-US" alt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Gansu tobacco project</a:t>
            </a:r>
            <a:endParaRPr kumimoji="0" lang="da-DK" altLang="zh-CN" sz="20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64255" y="2829560"/>
            <a:ext cx="500221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模块以及模块的详解</a:t>
            </a:r>
            <a:endParaRPr kumimoji="0" lang="en-US" altLang="zh-CN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da-DK" altLang="zh-CN" sz="20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Modules and details of modules</a:t>
            </a:r>
            <a:endParaRPr kumimoji="0" lang="da-DK" altLang="zh-CN" sz="20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48138" y="4046855"/>
            <a:ext cx="49958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项目总结</a:t>
            </a:r>
            <a:endParaRPr kumimoji="0" lang="zh-CN" altLang="en-US" sz="2400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da-DK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da-DK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roduct Summary</a:t>
            </a:r>
            <a:endParaRPr lang="en-US" altLang="da-DK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450" y="258763"/>
            <a:ext cx="4205288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1851025"/>
            <a:ext cx="4205288" cy="315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788" y="2844800"/>
            <a:ext cx="46624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甘肃烟草局项目产品概述</a:t>
            </a:r>
            <a:endParaRPr kumimoji="0" lang="zh-CN" altLang="en-US" sz="2800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788" y="3416300"/>
            <a:ext cx="46450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overview of </a:t>
            </a:r>
            <a:r>
              <a:rPr lang="en-US" alt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ansu tobacco project</a:t>
            </a:r>
            <a:endParaRPr lang="en-US" alt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788" y="3375025"/>
            <a:ext cx="4662487" cy="10795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363" y="3105150"/>
            <a:ext cx="3230562" cy="647700"/>
          </a:xfrm>
          <a:prstGeom prst="rect">
            <a:avLst/>
          </a:prstGeom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611505" y="376555"/>
            <a:ext cx="7920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Top2.</a:t>
            </a:r>
            <a:r>
              <a:rPr kumimoji="0" lang="zh-CN" altLang="en-US" sz="2400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甘肃烟草局项目</a:t>
            </a:r>
            <a:r>
              <a:rPr kumimoji="0" lang="zh-CN" altLang="en-US" sz="2400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概述</a:t>
            </a:r>
            <a:endParaRPr kumimoji="0" lang="zh-CN" altLang="en-US" sz="2400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1621790" y="2596198"/>
            <a:ext cx="1546225" cy="1546225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产品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概述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39713" y="1666816"/>
            <a:ext cx="3833419" cy="3634336"/>
            <a:chOff x="3555951" y="1466806"/>
            <a:chExt cx="4504617" cy="4269121"/>
          </a:xfrm>
        </p:grpSpPr>
        <p:sp>
          <p:nvSpPr>
            <p:cNvPr id="37" name="空心弧 36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空心弧 3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空心弧 42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空心弧 43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任意多边形 69"/>
            <p:cNvSpPr/>
            <p:nvPr/>
          </p:nvSpPr>
          <p:spPr>
            <a:xfrm>
              <a:off x="4116179" y="4375528"/>
              <a:ext cx="1271434" cy="1271434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3555951" y="2648199"/>
              <a:ext cx="1271434" cy="1271434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88849" y="4464493"/>
              <a:ext cx="1271434" cy="1271434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480621" y="2740660"/>
            <a:ext cx="1081988" cy="1082382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98506" y="1167765"/>
            <a:ext cx="1081988" cy="1082382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8023" y="338138"/>
            <a:ext cx="666750" cy="663575"/>
            <a:chOff x="611187" y="261275"/>
            <a:chExt cx="666069" cy="664458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894840" y="1386205"/>
            <a:ext cx="889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依托技术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6550" y="2891155"/>
            <a:ext cx="889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开发平台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2800" y="4361180"/>
            <a:ext cx="889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开发环境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87370" y="4438015"/>
            <a:ext cx="889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实现的功能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76955" y="2959735"/>
            <a:ext cx="889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应用方向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04765" y="2031365"/>
            <a:ext cx="3686175" cy="45923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indent="457200" algn="l" eaLnBrk="1" hangingPunct="1"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依托技术：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SSM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开发框架。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algn="l" eaLnBrk="1" hangingPunct="1"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:windows7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旗舰版。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 eaLnBrk="1" hangingPunct="1">
              <a:lnSpc>
                <a:spcPct val="125000"/>
              </a:lnSpc>
              <a:buClrTx/>
              <a:buSzTx/>
              <a:buFontTx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3.开发及运行环境:Eclipse,Hbuilder,Tomcat。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 eaLnBrk="1" hangingPunct="1"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实现功能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方便烟草局进行客户，商品以及订单的管理工作，使整个过程透明化，清晰化。可以实现该单位对涉及到的业务进行快速的查找以及处理工作，实现了良好的人机交互。同时也方便对数据进行实时的更新与存储。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algn="l" eaLnBrk="1" hangingPunct="1">
              <a:lnSpc>
                <a:spcPct val="125000"/>
              </a:lnSpc>
            </a:pPr>
            <a:r>
              <a:rPr lang="en-US" altLang="zh-CN"/>
              <a:t>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应用方向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烟草局日常工作的运维。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3805" y="838200"/>
            <a:ext cx="3747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此项目是一个集烟草公司形象展示，产品展示以及商户在线订货于一身的产品。极大地提高了烟草局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日常运行效率。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bldLvl="0" animBg="1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1851025"/>
            <a:ext cx="4205288" cy="315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788" y="2844800"/>
            <a:ext cx="464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b="1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模块以及模块的详解</a:t>
            </a:r>
            <a:endParaRPr kumimoji="0" lang="en-US" altLang="zh-CN" sz="2800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788" y="3416300"/>
            <a:ext cx="46624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and details of modules</a:t>
            </a:r>
            <a:endParaRPr lang="da-DK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788" y="3375025"/>
            <a:ext cx="4662487" cy="10795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363" y="3105150"/>
            <a:ext cx="3230562" cy="647700"/>
          </a:xfrm>
          <a:prstGeom prst="rect">
            <a:avLst/>
          </a:prstGeom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烟草管理系统WB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682625"/>
            <a:ext cx="8855075" cy="5716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7" name="直接连接符 56"/>
          <p:cNvCxnSpPr/>
          <p:nvPr/>
        </p:nvCxnSpPr>
        <p:spPr>
          <a:xfrm>
            <a:off x="1712913" y="2119313"/>
            <a:ext cx="2800350" cy="9048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568575" y="3049588"/>
            <a:ext cx="1957388" cy="9858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4438650" y="1353820"/>
            <a:ext cx="1466215" cy="16960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4500880" y="2658110"/>
            <a:ext cx="3148330" cy="3663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3495675" y="1982788"/>
            <a:ext cx="2129472" cy="2106612"/>
            <a:chOff x="3761296" y="1104900"/>
            <a:chExt cx="1566213" cy="1549400"/>
          </a:xfrm>
        </p:grpSpPr>
        <p:sp>
          <p:nvSpPr>
            <p:cNvPr id="26" name="椭圆 25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12" name="文本框 34"/>
            <p:cNvSpPr txBox="1"/>
            <p:nvPr/>
          </p:nvSpPr>
          <p:spPr>
            <a:xfrm>
              <a:off x="3778109" y="1640843"/>
              <a:ext cx="1549400" cy="3839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模块展示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303078" y="5576888"/>
            <a:ext cx="1655762" cy="1108075"/>
            <a:chOff x="6352096" y="849600"/>
            <a:chExt cx="1549400" cy="1037208"/>
          </a:xfrm>
        </p:grpSpPr>
        <p:sp>
          <p:nvSpPr>
            <p:cNvPr id="40" name="椭圆 39"/>
            <p:cNvSpPr/>
            <p:nvPr/>
          </p:nvSpPr>
          <p:spPr>
            <a:xfrm>
              <a:off x="6608192" y="849600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10" name="文本框 40"/>
            <p:cNvSpPr txBox="1"/>
            <p:nvPr/>
          </p:nvSpPr>
          <p:spPr>
            <a:xfrm>
              <a:off x="6352096" y="1210509"/>
              <a:ext cx="1549400" cy="3156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配送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26745" y="1610995"/>
            <a:ext cx="1941830" cy="1283335"/>
            <a:chOff x="1277256" y="1121088"/>
            <a:chExt cx="1549400" cy="1037208"/>
          </a:xfrm>
        </p:grpSpPr>
        <p:sp>
          <p:nvSpPr>
            <p:cNvPr id="43" name="椭圆 42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08" name="文本框 43"/>
            <p:cNvSpPr txBox="1"/>
            <p:nvPr/>
          </p:nvSpPr>
          <p:spPr>
            <a:xfrm>
              <a:off x="1277256" y="1497961"/>
              <a:ext cx="1549400" cy="3222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用户模块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33209" y="3359150"/>
            <a:ext cx="2046287" cy="1167765"/>
            <a:chOff x="4983133" y="2183559"/>
            <a:chExt cx="1549400" cy="884090"/>
          </a:xfrm>
        </p:grpSpPr>
        <p:sp>
          <p:nvSpPr>
            <p:cNvPr id="49" name="椭圆 48"/>
            <p:cNvSpPr/>
            <p:nvPr/>
          </p:nvSpPr>
          <p:spPr>
            <a:xfrm>
              <a:off x="5312966" y="2183559"/>
              <a:ext cx="889493" cy="8840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04" name="文本框 49"/>
            <p:cNvSpPr txBox="1"/>
            <p:nvPr/>
          </p:nvSpPr>
          <p:spPr>
            <a:xfrm>
              <a:off x="4983133" y="2505096"/>
              <a:ext cx="1549400" cy="278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户模块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75208" y="2017713"/>
            <a:ext cx="1655762" cy="1108075"/>
            <a:chOff x="6254646" y="-312430"/>
            <a:chExt cx="1549400" cy="1037208"/>
          </a:xfrm>
        </p:grpSpPr>
        <p:sp>
          <p:nvSpPr>
            <p:cNvPr id="3" name="椭圆 2"/>
            <p:cNvSpPr/>
            <p:nvPr/>
          </p:nvSpPr>
          <p:spPr>
            <a:xfrm>
              <a:off x="6511336" y="-312430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文本框 40"/>
            <p:cNvSpPr txBox="1"/>
            <p:nvPr/>
          </p:nvSpPr>
          <p:spPr>
            <a:xfrm>
              <a:off x="6254646" y="48479"/>
              <a:ext cx="1549400" cy="3156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4812665" y="3783965"/>
            <a:ext cx="1405890" cy="855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844223" y="4367213"/>
            <a:ext cx="1655762" cy="1108075"/>
            <a:chOff x="7127539" y="206472"/>
            <a:chExt cx="1549400" cy="1037208"/>
          </a:xfrm>
        </p:grpSpPr>
        <p:sp>
          <p:nvSpPr>
            <p:cNvPr id="7" name="椭圆 6"/>
            <p:cNvSpPr/>
            <p:nvPr/>
          </p:nvSpPr>
          <p:spPr>
            <a:xfrm>
              <a:off x="7384229" y="206472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文本框 40"/>
            <p:cNvSpPr txBox="1"/>
            <p:nvPr/>
          </p:nvSpPr>
          <p:spPr>
            <a:xfrm>
              <a:off x="7127539" y="567381"/>
              <a:ext cx="1549400" cy="3156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H="1">
            <a:off x="3305810" y="3783965"/>
            <a:ext cx="1039495" cy="16681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968183" y="5314950"/>
            <a:ext cx="2046287" cy="1370013"/>
            <a:chOff x="5056215" y="2183559"/>
            <a:chExt cx="1549400" cy="1037208"/>
          </a:xfrm>
        </p:grpSpPr>
        <p:sp>
          <p:nvSpPr>
            <p:cNvPr id="11" name="椭圆 10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文本框 49"/>
            <p:cNvSpPr txBox="1"/>
            <p:nvPr/>
          </p:nvSpPr>
          <p:spPr>
            <a:xfrm>
              <a:off x="5056215" y="2562785"/>
              <a:ext cx="1549400" cy="278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商品模块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52120" y="261620"/>
            <a:ext cx="5173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</a:t>
            </a:r>
            <a:r>
              <a:rPr lang="en-US" altLang="zh-CN" sz="24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Top3.</a:t>
            </a:r>
            <a:r>
              <a:rPr lang="zh-CN" altLang="en-US" sz="24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部分）</a:t>
            </a:r>
            <a:r>
              <a:rPr lang="en-US" altLang="zh-CN" sz="24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模块展示</a:t>
            </a:r>
            <a:endParaRPr lang="en-US" altLang="zh-CN" sz="2400" b="1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7063" y="251778"/>
            <a:ext cx="666750" cy="663575"/>
            <a:chOff x="611187" y="261275"/>
            <a:chExt cx="666069" cy="664458"/>
          </a:xfrm>
        </p:grpSpPr>
        <p:sp>
          <p:nvSpPr>
            <p:cNvPr id="19" name="矩形 1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3777615" y="1734820"/>
            <a:ext cx="161290" cy="7429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849246" y="721995"/>
            <a:ext cx="1673225" cy="1090295"/>
            <a:chOff x="6377544" y="849600"/>
            <a:chExt cx="1523953" cy="1037208"/>
          </a:xfrm>
        </p:grpSpPr>
        <p:sp>
          <p:nvSpPr>
            <p:cNvPr id="15" name="椭圆 14"/>
            <p:cNvSpPr/>
            <p:nvPr/>
          </p:nvSpPr>
          <p:spPr>
            <a:xfrm>
              <a:off x="6608192" y="849600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377544" y="1210237"/>
              <a:ext cx="1523953" cy="3207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 eaLnBrk="1" hangingPunct="1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438650" y="4036060"/>
            <a:ext cx="372110" cy="1692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377180" y="3359150"/>
            <a:ext cx="1567815" cy="317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612573" y="3313113"/>
            <a:ext cx="1655762" cy="1108075"/>
            <a:chOff x="6352096" y="849600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6608192" y="849600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文本框 40"/>
            <p:cNvSpPr txBox="1"/>
            <p:nvPr/>
          </p:nvSpPr>
          <p:spPr>
            <a:xfrm>
              <a:off x="6352096" y="1210509"/>
              <a:ext cx="1549400" cy="3156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56238" y="442913"/>
            <a:ext cx="1655762" cy="1108075"/>
            <a:chOff x="6352096" y="849600"/>
            <a:chExt cx="1549400" cy="1037208"/>
          </a:xfrm>
        </p:grpSpPr>
        <p:sp>
          <p:nvSpPr>
            <p:cNvPr id="28" name="椭圆 27"/>
            <p:cNvSpPr/>
            <p:nvPr/>
          </p:nvSpPr>
          <p:spPr>
            <a:xfrm>
              <a:off x="6608192" y="849600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文本框 40"/>
            <p:cNvSpPr txBox="1"/>
            <p:nvPr/>
          </p:nvSpPr>
          <p:spPr>
            <a:xfrm>
              <a:off x="6352096" y="1210509"/>
              <a:ext cx="1549400" cy="3156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库位模块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19225" y="361950"/>
            <a:ext cx="7113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Top4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模块详情</a:t>
            </a:r>
            <a:endParaRPr kumimoji="0" lang="zh-CN" altLang="en-US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23048" y="2259330"/>
          <a:ext cx="6905625" cy="858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/>
                <a:gridCol w="2483899"/>
                <a:gridCol w="2474595"/>
              </a:tblGrid>
              <a:tr h="858214"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查看用户功能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添加用户功能</a:t>
                      </a:r>
                      <a:endParaRPr lang="zh-CN" altLang="en-US" sz="18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35388" y="1701007"/>
            <a:ext cx="16732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6455" y="3301365"/>
            <a:ext cx="7983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用户模块包括的功能有：对用户的增删改查以及赋予用户角色。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/>
              <a:t>当用户登录时，可以实现</a:t>
            </a:r>
            <a:r>
              <a:rPr lang="zh-CN" altLang="en-US">
                <a:sym typeface="+mn-ea"/>
              </a:rPr>
              <a:t>查看用户和添加用户功能，然后在查看用户模块可以实现数据的删除，编辑功能。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2559</Words>
  <Application>WPS 演示</Application>
  <PresentationFormat>全屏显示(4:3)</PresentationFormat>
  <Paragraphs>257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Calibri Light</vt:lpstr>
      <vt:lpstr>Tahoma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- 감사</cp:lastModifiedBy>
  <cp:revision>397</cp:revision>
  <dcterms:created xsi:type="dcterms:W3CDTF">2015-01-13T10:49:00Z</dcterms:created>
  <dcterms:modified xsi:type="dcterms:W3CDTF">2019-11-11T03:22:00Z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pfQt6solrO42946.ppt</vt:lpwstr>
  </property>
  <property fmtid="{D5CDD505-2E9C-101B-9397-08002B2CF9AE}" pid="3" name="fileid">
    <vt:lpwstr>553426</vt:lpwstr>
  </property>
  <property fmtid="{D5CDD505-2E9C-101B-9397-08002B2CF9AE}" pid="4" name="KSOProductBuildVer">
    <vt:lpwstr>2052-11.1.0.9175</vt:lpwstr>
  </property>
</Properties>
</file>