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5" r:id="rId4"/>
    <p:sldId id="259" r:id="rId5"/>
    <p:sldId id="258" r:id="rId6"/>
    <p:sldId id="260" r:id="rId7"/>
    <p:sldId id="264" r:id="rId8"/>
    <p:sldId id="263" r:id="rId9"/>
    <p:sldId id="266" r:id="rId10"/>
    <p:sldId id="269" r:id="rId11"/>
    <p:sldId id="267" r:id="rId12"/>
    <p:sldId id="268" r:id="rId13"/>
    <p:sldId id="271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82" autoAdjust="0"/>
  </p:normalViewPr>
  <p:slideViewPr>
    <p:cSldViewPr snapToGrid="0">
      <p:cViewPr varScale="1">
        <p:scale>
          <a:sx n="106" d="100"/>
          <a:sy n="106" d="100"/>
        </p:scale>
        <p:origin x="65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son dSM" userId="c86e5c4741740549" providerId="LiveId" clId="{DA93BDCB-EA44-4FFC-9A12-04BEC14BEF7B}"/>
    <pc:docChg chg="undo custSel addSld delSld modSld sldOrd modMainMaster">
      <pc:chgData name="Peterson dSM" userId="c86e5c4741740549" providerId="LiveId" clId="{DA93BDCB-EA44-4FFC-9A12-04BEC14BEF7B}" dt="2022-09-11T20:53:25.645" v="4540" actId="13782"/>
      <pc:docMkLst>
        <pc:docMk/>
      </pc:docMkLst>
      <pc:sldChg chg="addSp delSp modSp mod">
        <pc:chgData name="Peterson dSM" userId="c86e5c4741740549" providerId="LiveId" clId="{DA93BDCB-EA44-4FFC-9A12-04BEC14BEF7B}" dt="2022-09-11T15:04:37.824" v="2312" actId="21"/>
        <pc:sldMkLst>
          <pc:docMk/>
          <pc:sldMk cId="1550876900" sldId="256"/>
        </pc:sldMkLst>
        <pc:spChg chg="mod">
          <ac:chgData name="Peterson dSM" userId="c86e5c4741740549" providerId="LiveId" clId="{DA93BDCB-EA44-4FFC-9A12-04BEC14BEF7B}" dt="2022-09-09T23:56:20.588" v="1032" actId="20577"/>
          <ac:spMkLst>
            <pc:docMk/>
            <pc:sldMk cId="1550876900" sldId="256"/>
            <ac:spMk id="2" creationId="{221EAC02-2E8C-4377-9129-0380EF22A592}"/>
          </ac:spMkLst>
        </pc:spChg>
        <pc:picChg chg="add del mod">
          <ac:chgData name="Peterson dSM" userId="c86e5c4741740549" providerId="LiveId" clId="{DA93BDCB-EA44-4FFC-9A12-04BEC14BEF7B}" dt="2022-09-11T15:04:37.824" v="2312" actId="21"/>
          <ac:picMkLst>
            <pc:docMk/>
            <pc:sldMk cId="1550876900" sldId="256"/>
            <ac:picMk id="5" creationId="{E3F44B04-C797-8AC1-1ABA-A7B3BF11A0CC}"/>
          </ac:picMkLst>
        </pc:picChg>
      </pc:sldChg>
      <pc:sldChg chg="addSp delSp modSp mod">
        <pc:chgData name="Peterson dSM" userId="c86e5c4741740549" providerId="LiveId" clId="{DA93BDCB-EA44-4FFC-9A12-04BEC14BEF7B}" dt="2022-09-11T20:53:25.645" v="4540" actId="13782"/>
        <pc:sldMkLst>
          <pc:docMk/>
          <pc:sldMk cId="3030953579" sldId="257"/>
        </pc:sldMkLst>
        <pc:spChg chg="mod">
          <ac:chgData name="Peterson dSM" userId="c86e5c4741740549" providerId="LiveId" clId="{DA93BDCB-EA44-4FFC-9A12-04BEC14BEF7B}" dt="2022-09-11T19:13:07.056" v="3121" actId="255"/>
          <ac:spMkLst>
            <pc:docMk/>
            <pc:sldMk cId="3030953579" sldId="257"/>
            <ac:spMk id="2" creationId="{B6DC2A96-872A-4754-9FDB-C55F60312CF8}"/>
          </ac:spMkLst>
        </pc:spChg>
        <pc:spChg chg="del">
          <ac:chgData name="Peterson dSM" userId="c86e5c4741740549" providerId="LiveId" clId="{DA93BDCB-EA44-4FFC-9A12-04BEC14BEF7B}" dt="2022-09-11T14:50:55.407" v="2246" actId="1032"/>
          <ac:spMkLst>
            <pc:docMk/>
            <pc:sldMk cId="3030953579" sldId="257"/>
            <ac:spMk id="3" creationId="{DE38422C-768A-41E7-9B8D-E25707D8181D}"/>
          </ac:spMkLst>
        </pc:spChg>
        <pc:spChg chg="add mod">
          <ac:chgData name="Peterson dSM" userId="c86e5c4741740549" providerId="LiveId" clId="{DA93BDCB-EA44-4FFC-9A12-04BEC14BEF7B}" dt="2022-09-11T20:50:35.304" v="4530" actId="1076"/>
          <ac:spMkLst>
            <pc:docMk/>
            <pc:sldMk cId="3030953579" sldId="257"/>
            <ac:spMk id="17" creationId="{87C8477B-15B3-D682-61F1-97E88E0426D0}"/>
          </ac:spMkLst>
        </pc:spChg>
        <pc:spChg chg="add mod">
          <ac:chgData name="Peterson dSM" userId="c86e5c4741740549" providerId="LiveId" clId="{DA93BDCB-EA44-4FFC-9A12-04BEC14BEF7B}" dt="2022-09-11T20:50:45.204" v="4531" actId="1076"/>
          <ac:spMkLst>
            <pc:docMk/>
            <pc:sldMk cId="3030953579" sldId="257"/>
            <ac:spMk id="18" creationId="{3D6AC72C-B96C-3E46-8269-D875AAABB4DE}"/>
          </ac:spMkLst>
        </pc:spChg>
        <pc:spChg chg="add mod">
          <ac:chgData name="Peterson dSM" userId="c86e5c4741740549" providerId="LiveId" clId="{DA93BDCB-EA44-4FFC-9A12-04BEC14BEF7B}" dt="2022-09-11T20:50:52.149" v="4532" actId="1076"/>
          <ac:spMkLst>
            <pc:docMk/>
            <pc:sldMk cId="3030953579" sldId="257"/>
            <ac:spMk id="19" creationId="{EF67066A-F450-D717-6BA2-F3CC375B280D}"/>
          </ac:spMkLst>
        </pc:spChg>
        <pc:spChg chg="add mod">
          <ac:chgData name="Peterson dSM" userId="c86e5c4741740549" providerId="LiveId" clId="{DA93BDCB-EA44-4FFC-9A12-04BEC14BEF7B}" dt="2022-09-11T20:51:04.374" v="4534" actId="1076"/>
          <ac:spMkLst>
            <pc:docMk/>
            <pc:sldMk cId="3030953579" sldId="257"/>
            <ac:spMk id="20" creationId="{6DC1A485-6300-3634-3ADB-0DB1305DAE02}"/>
          </ac:spMkLst>
        </pc:spChg>
        <pc:spChg chg="add mod">
          <ac:chgData name="Peterson dSM" userId="c86e5c4741740549" providerId="LiveId" clId="{DA93BDCB-EA44-4FFC-9A12-04BEC14BEF7B}" dt="2022-09-11T20:50:58.014" v="4533" actId="1076"/>
          <ac:spMkLst>
            <pc:docMk/>
            <pc:sldMk cId="3030953579" sldId="257"/>
            <ac:spMk id="21" creationId="{66153441-483D-44C2-AC14-A92E729CB967}"/>
          </ac:spMkLst>
        </pc:spChg>
        <pc:spChg chg="add mod">
          <ac:chgData name="Peterson dSM" userId="c86e5c4741740549" providerId="LiveId" clId="{DA93BDCB-EA44-4FFC-9A12-04BEC14BEF7B}" dt="2022-09-11T20:51:09.744" v="4535" actId="1076"/>
          <ac:spMkLst>
            <pc:docMk/>
            <pc:sldMk cId="3030953579" sldId="257"/>
            <ac:spMk id="22" creationId="{710E0866-0ED0-6AFC-331B-8EE19890DCDC}"/>
          </ac:spMkLst>
        </pc:spChg>
        <pc:graphicFrameChg chg="add mod ord modGraphic">
          <ac:chgData name="Peterson dSM" userId="c86e5c4741740549" providerId="LiveId" clId="{DA93BDCB-EA44-4FFC-9A12-04BEC14BEF7B}" dt="2022-09-11T20:53:25.645" v="4540" actId="13782"/>
          <ac:graphicFrameMkLst>
            <pc:docMk/>
            <pc:sldMk cId="3030953579" sldId="257"/>
            <ac:graphicFrameMk id="4" creationId="{6E001DE3-9D76-B673-4F1C-FC47E9D2D0A2}"/>
          </ac:graphicFrameMkLst>
        </pc:graphicFrameChg>
        <pc:picChg chg="add mod">
          <ac:chgData name="Peterson dSM" userId="c86e5c4741740549" providerId="LiveId" clId="{DA93BDCB-EA44-4FFC-9A12-04BEC14BEF7B}" dt="2022-09-11T20:50:04.859" v="4524" actId="1076"/>
          <ac:picMkLst>
            <pc:docMk/>
            <pc:sldMk cId="3030953579" sldId="257"/>
            <ac:picMk id="6" creationId="{2B44FB4D-D60A-19E3-B510-DC7576F16F2D}"/>
          </ac:picMkLst>
        </pc:picChg>
        <pc:picChg chg="add mod">
          <ac:chgData name="Peterson dSM" userId="c86e5c4741740549" providerId="LiveId" clId="{DA93BDCB-EA44-4FFC-9A12-04BEC14BEF7B}" dt="2022-09-11T20:50:19.725" v="4528" actId="1076"/>
          <ac:picMkLst>
            <pc:docMk/>
            <pc:sldMk cId="3030953579" sldId="257"/>
            <ac:picMk id="8" creationId="{448395C7-FD06-3B62-125A-C341B01C59D0}"/>
          </ac:picMkLst>
        </pc:picChg>
        <pc:picChg chg="add mod">
          <ac:chgData name="Peterson dSM" userId="c86e5c4741740549" providerId="LiveId" clId="{DA93BDCB-EA44-4FFC-9A12-04BEC14BEF7B}" dt="2022-09-11T20:50:17.738" v="4527" actId="1076"/>
          <ac:picMkLst>
            <pc:docMk/>
            <pc:sldMk cId="3030953579" sldId="257"/>
            <ac:picMk id="10" creationId="{9C82BD67-48AD-5BAC-DBD6-E75C0D9F580E}"/>
          </ac:picMkLst>
        </pc:picChg>
        <pc:picChg chg="add mod">
          <ac:chgData name="Peterson dSM" userId="c86e5c4741740549" providerId="LiveId" clId="{DA93BDCB-EA44-4FFC-9A12-04BEC14BEF7B}" dt="2022-09-11T20:50:12.781" v="4525" actId="1076"/>
          <ac:picMkLst>
            <pc:docMk/>
            <pc:sldMk cId="3030953579" sldId="257"/>
            <ac:picMk id="12" creationId="{C5D8C470-9152-63C3-D133-738CA186DA69}"/>
          </ac:picMkLst>
        </pc:picChg>
        <pc:picChg chg="add mod">
          <ac:chgData name="Peterson dSM" userId="c86e5c4741740549" providerId="LiveId" clId="{DA93BDCB-EA44-4FFC-9A12-04BEC14BEF7B}" dt="2022-09-11T20:50:15.398" v="4526" actId="1076"/>
          <ac:picMkLst>
            <pc:docMk/>
            <pc:sldMk cId="3030953579" sldId="257"/>
            <ac:picMk id="14" creationId="{28A3027A-62C3-7D3A-689D-39D56DF2F2E8}"/>
          </ac:picMkLst>
        </pc:picChg>
        <pc:picChg chg="add mod">
          <ac:chgData name="Peterson dSM" userId="c86e5c4741740549" providerId="LiveId" clId="{DA93BDCB-EA44-4FFC-9A12-04BEC14BEF7B}" dt="2022-09-11T20:50:24.819" v="4529" actId="1076"/>
          <ac:picMkLst>
            <pc:docMk/>
            <pc:sldMk cId="3030953579" sldId="257"/>
            <ac:picMk id="16" creationId="{B2F1BFBA-A027-C564-60B2-86CD9AFDDDAE}"/>
          </ac:picMkLst>
        </pc:picChg>
      </pc:sldChg>
      <pc:sldChg chg="modSp mod">
        <pc:chgData name="Peterson dSM" userId="c86e5c4741740549" providerId="LiveId" clId="{DA93BDCB-EA44-4FFC-9A12-04BEC14BEF7B}" dt="2022-09-09T23:55:36.358" v="973" actId="20577"/>
        <pc:sldMkLst>
          <pc:docMk/>
          <pc:sldMk cId="3010018927" sldId="258"/>
        </pc:sldMkLst>
        <pc:spChg chg="mod">
          <ac:chgData name="Peterson dSM" userId="c86e5c4741740549" providerId="LiveId" clId="{DA93BDCB-EA44-4FFC-9A12-04BEC14BEF7B}" dt="2022-09-09T23:55:36.358" v="973" actId="20577"/>
          <ac:spMkLst>
            <pc:docMk/>
            <pc:sldMk cId="3010018927" sldId="258"/>
            <ac:spMk id="3" creationId="{A875EB85-62D1-4418-AF9C-A9378D609482}"/>
          </ac:spMkLst>
        </pc:spChg>
      </pc:sldChg>
      <pc:sldChg chg="addSp delSp modSp mod">
        <pc:chgData name="Peterson dSM" userId="c86e5c4741740549" providerId="LiveId" clId="{DA93BDCB-EA44-4FFC-9A12-04BEC14BEF7B}" dt="2022-09-11T15:25:19.439" v="2478" actId="1076"/>
        <pc:sldMkLst>
          <pc:docMk/>
          <pc:sldMk cId="1688470774" sldId="259"/>
        </pc:sldMkLst>
        <pc:spChg chg="mod">
          <ac:chgData name="Peterson dSM" userId="c86e5c4741740549" providerId="LiveId" clId="{DA93BDCB-EA44-4FFC-9A12-04BEC14BEF7B}" dt="2022-09-09T23:48:24.299" v="512" actId="20577"/>
          <ac:spMkLst>
            <pc:docMk/>
            <pc:sldMk cId="1688470774" sldId="259"/>
            <ac:spMk id="2" creationId="{3C53E9AF-7A9D-4D82-8EC5-A716A62E6C04}"/>
          </ac:spMkLst>
        </pc:spChg>
        <pc:spChg chg="mod">
          <ac:chgData name="Peterson dSM" userId="c86e5c4741740549" providerId="LiveId" clId="{DA93BDCB-EA44-4FFC-9A12-04BEC14BEF7B}" dt="2022-09-11T15:15:11.877" v="2450" actId="27636"/>
          <ac:spMkLst>
            <pc:docMk/>
            <pc:sldMk cId="1688470774" sldId="259"/>
            <ac:spMk id="3" creationId="{4998B829-8B0A-4C06-81BA-F6F1F9677DAE}"/>
          </ac:spMkLst>
        </pc:spChg>
        <pc:picChg chg="add del mod">
          <ac:chgData name="Peterson dSM" userId="c86e5c4741740549" providerId="LiveId" clId="{DA93BDCB-EA44-4FFC-9A12-04BEC14BEF7B}" dt="2022-09-11T15:13:48.744" v="2430" actId="478"/>
          <ac:picMkLst>
            <pc:docMk/>
            <pc:sldMk cId="1688470774" sldId="259"/>
            <ac:picMk id="4" creationId="{16EC2E70-93B4-FC44-2C8A-9CDA4CA008C0}"/>
          </ac:picMkLst>
        </pc:picChg>
        <pc:picChg chg="add del mod">
          <ac:chgData name="Peterson dSM" userId="c86e5c4741740549" providerId="LiveId" clId="{DA93BDCB-EA44-4FFC-9A12-04BEC14BEF7B}" dt="2022-09-11T15:09:43.185" v="2419" actId="478"/>
          <ac:picMkLst>
            <pc:docMk/>
            <pc:sldMk cId="1688470774" sldId="259"/>
            <ac:picMk id="5" creationId="{BCEE0C5C-DA65-5DE8-8616-E3CF96B6CC8A}"/>
          </ac:picMkLst>
        </pc:picChg>
        <pc:picChg chg="add del mod">
          <ac:chgData name="Peterson dSM" userId="c86e5c4741740549" providerId="LiveId" clId="{DA93BDCB-EA44-4FFC-9A12-04BEC14BEF7B}" dt="2022-09-11T15:09:43.963" v="2420" actId="478"/>
          <ac:picMkLst>
            <pc:docMk/>
            <pc:sldMk cId="1688470774" sldId="259"/>
            <ac:picMk id="7" creationId="{D7B846FE-3CF9-C6E5-90CC-DFE7F9860C06}"/>
          </ac:picMkLst>
        </pc:picChg>
        <pc:picChg chg="add mod">
          <ac:chgData name="Peterson dSM" userId="c86e5c4741740549" providerId="LiveId" clId="{DA93BDCB-EA44-4FFC-9A12-04BEC14BEF7B}" dt="2022-09-11T15:18:11.089" v="2458" actId="14100"/>
          <ac:picMkLst>
            <pc:docMk/>
            <pc:sldMk cId="1688470774" sldId="259"/>
            <ac:picMk id="8" creationId="{7C33D3F4-CACD-7AB5-02B5-83A4E82DE654}"/>
          </ac:picMkLst>
        </pc:picChg>
        <pc:picChg chg="add del mod">
          <ac:chgData name="Peterson dSM" userId="c86e5c4741740549" providerId="LiveId" clId="{DA93BDCB-EA44-4FFC-9A12-04BEC14BEF7B}" dt="2022-09-10T00:16:16.884" v="2177" actId="478"/>
          <ac:picMkLst>
            <pc:docMk/>
            <pc:sldMk cId="1688470774" sldId="259"/>
            <ac:picMk id="9" creationId="{B78E7FA3-F0D6-00EC-2CD9-014F35F1DC8E}"/>
          </ac:picMkLst>
        </pc:picChg>
        <pc:picChg chg="add mod">
          <ac:chgData name="Peterson dSM" userId="c86e5c4741740549" providerId="LiveId" clId="{DA93BDCB-EA44-4FFC-9A12-04BEC14BEF7B}" dt="2022-09-11T15:24:56.615" v="2474" actId="1076"/>
          <ac:picMkLst>
            <pc:docMk/>
            <pc:sldMk cId="1688470774" sldId="259"/>
            <ac:picMk id="10" creationId="{A91BC578-2F88-F8F1-FFC6-E86F95966975}"/>
          </ac:picMkLst>
        </pc:picChg>
        <pc:picChg chg="add del mod">
          <ac:chgData name="Peterson dSM" userId="c86e5c4741740549" providerId="LiveId" clId="{DA93BDCB-EA44-4FFC-9A12-04BEC14BEF7B}" dt="2022-09-11T15:05:13.802" v="2317" actId="21"/>
          <ac:picMkLst>
            <pc:docMk/>
            <pc:sldMk cId="1688470774" sldId="259"/>
            <ac:picMk id="11" creationId="{42656093-2305-BAE5-2018-B9AE0AE65F85}"/>
          </ac:picMkLst>
        </pc:picChg>
        <pc:picChg chg="add mod">
          <ac:chgData name="Peterson dSM" userId="c86e5c4741740549" providerId="LiveId" clId="{DA93BDCB-EA44-4FFC-9A12-04BEC14BEF7B}" dt="2022-09-11T15:21:10.204" v="2462" actId="1076"/>
          <ac:picMkLst>
            <pc:docMk/>
            <pc:sldMk cId="1688470774" sldId="259"/>
            <ac:picMk id="13" creationId="{3C6913A6-9D62-2231-6E0A-269402BA1905}"/>
          </ac:picMkLst>
        </pc:picChg>
        <pc:picChg chg="add mod">
          <ac:chgData name="Peterson dSM" userId="c86e5c4741740549" providerId="LiveId" clId="{DA93BDCB-EA44-4FFC-9A12-04BEC14BEF7B}" dt="2022-09-11T15:25:04.565" v="2476" actId="1076"/>
          <ac:picMkLst>
            <pc:docMk/>
            <pc:sldMk cId="1688470774" sldId="259"/>
            <ac:picMk id="15" creationId="{A17D6AEB-F6C3-1845-C0F9-4A9E58D6FEB5}"/>
          </ac:picMkLst>
        </pc:picChg>
        <pc:picChg chg="add mod">
          <ac:chgData name="Peterson dSM" userId="c86e5c4741740549" providerId="LiveId" clId="{DA93BDCB-EA44-4FFC-9A12-04BEC14BEF7B}" dt="2022-09-11T15:25:19.439" v="2478" actId="1076"/>
          <ac:picMkLst>
            <pc:docMk/>
            <pc:sldMk cId="1688470774" sldId="259"/>
            <ac:picMk id="17" creationId="{CC325F2B-D066-4993-176D-74C616A2189E}"/>
          </ac:picMkLst>
        </pc:picChg>
        <pc:picChg chg="add mod">
          <ac:chgData name="Peterson dSM" userId="c86e5c4741740549" providerId="LiveId" clId="{DA93BDCB-EA44-4FFC-9A12-04BEC14BEF7B}" dt="2022-09-11T15:24:48.696" v="2472" actId="1076"/>
          <ac:picMkLst>
            <pc:docMk/>
            <pc:sldMk cId="1688470774" sldId="259"/>
            <ac:picMk id="19" creationId="{B7138162-E48B-F4C0-B31C-E661F06A93A3}"/>
          </ac:picMkLst>
        </pc:picChg>
        <pc:picChg chg="add del mod">
          <ac:chgData name="Peterson dSM" userId="c86e5c4741740549" providerId="LiveId" clId="{DA93BDCB-EA44-4FFC-9A12-04BEC14BEF7B}" dt="2022-09-11T15:12:46.650" v="2425" actId="478"/>
          <ac:picMkLst>
            <pc:docMk/>
            <pc:sldMk cId="1688470774" sldId="259"/>
            <ac:picMk id="1026" creationId="{F71484A6-E267-0820-C502-2709EADE4C3F}"/>
          </ac:picMkLst>
        </pc:picChg>
        <pc:picChg chg="add del mod">
          <ac:chgData name="Peterson dSM" userId="c86e5c4741740549" providerId="LiveId" clId="{DA93BDCB-EA44-4FFC-9A12-04BEC14BEF7B}" dt="2022-09-11T15:12:33.757" v="2423" actId="478"/>
          <ac:picMkLst>
            <pc:docMk/>
            <pc:sldMk cId="1688470774" sldId="259"/>
            <ac:picMk id="1028" creationId="{D9A624EE-3D0B-E54E-F77B-858586F8E400}"/>
          </ac:picMkLst>
        </pc:picChg>
      </pc:sldChg>
      <pc:sldChg chg="modSp mod ord">
        <pc:chgData name="Peterson dSM" userId="c86e5c4741740549" providerId="LiveId" clId="{DA93BDCB-EA44-4FFC-9A12-04BEC14BEF7B}" dt="2022-09-10T00:03:20.082" v="1607" actId="20577"/>
        <pc:sldMkLst>
          <pc:docMk/>
          <pc:sldMk cId="3539621712" sldId="260"/>
        </pc:sldMkLst>
        <pc:spChg chg="mod">
          <ac:chgData name="Peterson dSM" userId="c86e5c4741740549" providerId="LiveId" clId="{DA93BDCB-EA44-4FFC-9A12-04BEC14BEF7B}" dt="2022-09-10T00:03:20.082" v="1607" actId="20577"/>
          <ac:spMkLst>
            <pc:docMk/>
            <pc:sldMk cId="3539621712" sldId="260"/>
            <ac:spMk id="3" creationId="{05D7DEF1-604C-4206-A141-66ABC6B6FC05}"/>
          </ac:spMkLst>
        </pc:spChg>
      </pc:sldChg>
      <pc:sldChg chg="addSp delSp modSp mod ord">
        <pc:chgData name="Peterson dSM" userId="c86e5c4741740549" providerId="LiveId" clId="{DA93BDCB-EA44-4FFC-9A12-04BEC14BEF7B}" dt="2022-09-11T19:32:26.553" v="3748" actId="1037"/>
        <pc:sldMkLst>
          <pc:docMk/>
          <pc:sldMk cId="754814043" sldId="261"/>
        </pc:sldMkLst>
        <pc:spChg chg="mod">
          <ac:chgData name="Peterson dSM" userId="c86e5c4741740549" providerId="LiveId" clId="{DA93BDCB-EA44-4FFC-9A12-04BEC14BEF7B}" dt="2022-09-11T15:25:52.714" v="2504" actId="20577"/>
          <ac:spMkLst>
            <pc:docMk/>
            <pc:sldMk cId="754814043" sldId="261"/>
            <ac:spMk id="2" creationId="{7B7142FF-6671-4D16-B2CC-B5EBE21FC816}"/>
          </ac:spMkLst>
        </pc:spChg>
        <pc:spChg chg="mod">
          <ac:chgData name="Peterson dSM" userId="c86e5c4741740549" providerId="LiveId" clId="{DA93BDCB-EA44-4FFC-9A12-04BEC14BEF7B}" dt="2022-09-11T15:44:53.336" v="2809" actId="20577"/>
          <ac:spMkLst>
            <pc:docMk/>
            <pc:sldMk cId="754814043" sldId="261"/>
            <ac:spMk id="3" creationId="{A8FB0B97-95B9-4930-A9A1-054C052227D3}"/>
          </ac:spMkLst>
        </pc:spChg>
        <pc:spChg chg="add del">
          <ac:chgData name="Peterson dSM" userId="c86e5c4741740549" providerId="LiveId" clId="{DA93BDCB-EA44-4FFC-9A12-04BEC14BEF7B}" dt="2022-09-11T15:44:56.647" v="2811"/>
          <ac:spMkLst>
            <pc:docMk/>
            <pc:sldMk cId="754814043" sldId="261"/>
            <ac:spMk id="8" creationId="{30F0CBC9-286F-5334-9AB5-2F669A26B688}"/>
          </ac:spMkLst>
        </pc:spChg>
        <pc:picChg chg="add mod">
          <ac:chgData name="Peterson dSM" userId="c86e5c4741740549" providerId="LiveId" clId="{DA93BDCB-EA44-4FFC-9A12-04BEC14BEF7B}" dt="2022-09-11T15:42:03.189" v="2796" actId="1076"/>
          <ac:picMkLst>
            <pc:docMk/>
            <pc:sldMk cId="754814043" sldId="261"/>
            <ac:picMk id="4" creationId="{725C0B52-48B9-A683-509F-B8B9557D4BA4}"/>
          </ac:picMkLst>
        </pc:picChg>
        <pc:picChg chg="add del mod">
          <ac:chgData name="Peterson dSM" userId="c86e5c4741740549" providerId="LiveId" clId="{DA93BDCB-EA44-4FFC-9A12-04BEC14BEF7B}" dt="2022-09-11T15:39:24.199" v="2661" actId="478"/>
          <ac:picMkLst>
            <pc:docMk/>
            <pc:sldMk cId="754814043" sldId="261"/>
            <ac:picMk id="5" creationId="{956E6A7A-C2B7-108A-5629-0F019BB3BF97}"/>
          </ac:picMkLst>
        </pc:picChg>
        <pc:picChg chg="add mod">
          <ac:chgData name="Peterson dSM" userId="c86e5c4741740549" providerId="LiveId" clId="{DA93BDCB-EA44-4FFC-9A12-04BEC14BEF7B}" dt="2022-09-11T15:43:03.249" v="2803" actId="1076"/>
          <ac:picMkLst>
            <pc:docMk/>
            <pc:sldMk cId="754814043" sldId="261"/>
            <ac:picMk id="6" creationId="{91E7F6DD-9541-6E3F-E955-8DEB0D035773}"/>
          </ac:picMkLst>
        </pc:picChg>
        <pc:picChg chg="add mod">
          <ac:chgData name="Peterson dSM" userId="c86e5c4741740549" providerId="LiveId" clId="{DA93BDCB-EA44-4FFC-9A12-04BEC14BEF7B}" dt="2022-09-11T15:43:53.042" v="2808" actId="14100"/>
          <ac:picMkLst>
            <pc:docMk/>
            <pc:sldMk cId="754814043" sldId="261"/>
            <ac:picMk id="7" creationId="{6D3F2EEA-DFFD-331F-3433-341572435208}"/>
          </ac:picMkLst>
        </pc:picChg>
        <pc:picChg chg="add del mod">
          <ac:chgData name="Peterson dSM" userId="c86e5c4741740549" providerId="LiveId" clId="{DA93BDCB-EA44-4FFC-9A12-04BEC14BEF7B}" dt="2022-09-11T15:45:22.978" v="2819" actId="478"/>
          <ac:picMkLst>
            <pc:docMk/>
            <pc:sldMk cId="754814043" sldId="261"/>
            <ac:picMk id="9" creationId="{614D41FB-A0B2-8FC7-E99C-1828F0243702}"/>
          </ac:picMkLst>
        </pc:picChg>
        <pc:picChg chg="add mod">
          <ac:chgData name="Peterson dSM" userId="c86e5c4741740549" providerId="LiveId" clId="{DA93BDCB-EA44-4FFC-9A12-04BEC14BEF7B}" dt="2022-09-11T19:32:26.553" v="3748" actId="1037"/>
          <ac:picMkLst>
            <pc:docMk/>
            <pc:sldMk cId="754814043" sldId="261"/>
            <ac:picMk id="10" creationId="{D113B567-46C4-AF77-E417-FF270F914515}"/>
          </ac:picMkLst>
        </pc:picChg>
        <pc:picChg chg="add del">
          <ac:chgData name="Peterson dSM" userId="c86e5c4741740549" providerId="LiveId" clId="{DA93BDCB-EA44-4FFC-9A12-04BEC14BEF7B}" dt="2022-09-11T19:31:21.939" v="3738" actId="478"/>
          <ac:picMkLst>
            <pc:docMk/>
            <pc:sldMk cId="754814043" sldId="261"/>
            <ac:picMk id="12" creationId="{155DBDD2-6318-FB49-D0CF-44ACABD402D6}"/>
          </ac:picMkLst>
        </pc:picChg>
        <pc:picChg chg="add del">
          <ac:chgData name="Peterson dSM" userId="c86e5c4741740549" providerId="LiveId" clId="{DA93BDCB-EA44-4FFC-9A12-04BEC14BEF7B}" dt="2022-09-11T19:31:26.625" v="3740" actId="478"/>
          <ac:picMkLst>
            <pc:docMk/>
            <pc:sldMk cId="754814043" sldId="261"/>
            <ac:picMk id="14" creationId="{B8CE62A1-5584-8540-7F4A-06AB03D46916}"/>
          </ac:picMkLst>
        </pc:picChg>
        <pc:picChg chg="add del">
          <ac:chgData name="Peterson dSM" userId="c86e5c4741740549" providerId="LiveId" clId="{DA93BDCB-EA44-4FFC-9A12-04BEC14BEF7B}" dt="2022-09-11T19:31:38.247" v="3742" actId="478"/>
          <ac:picMkLst>
            <pc:docMk/>
            <pc:sldMk cId="754814043" sldId="261"/>
            <ac:picMk id="16" creationId="{3B1B084A-0724-1022-EAE5-9ADBE2F01AE8}"/>
          </ac:picMkLst>
        </pc:picChg>
        <pc:picChg chg="add mod">
          <ac:chgData name="Peterson dSM" userId="c86e5c4741740549" providerId="LiveId" clId="{DA93BDCB-EA44-4FFC-9A12-04BEC14BEF7B}" dt="2022-09-11T19:32:16.692" v="3746" actId="14100"/>
          <ac:picMkLst>
            <pc:docMk/>
            <pc:sldMk cId="754814043" sldId="261"/>
            <ac:picMk id="17" creationId="{33311ED0-AD76-1B19-C180-4A9DFDAB9291}"/>
          </ac:picMkLst>
        </pc:picChg>
      </pc:sldChg>
      <pc:sldChg chg="addSp delSp modSp del mod">
        <pc:chgData name="Peterson dSM" userId="c86e5c4741740549" providerId="LiveId" clId="{DA93BDCB-EA44-4FFC-9A12-04BEC14BEF7B}" dt="2022-09-11T19:12:18.919" v="3076" actId="47"/>
        <pc:sldMkLst>
          <pc:docMk/>
          <pc:sldMk cId="3345292238" sldId="262"/>
        </pc:sldMkLst>
        <pc:spChg chg="del">
          <ac:chgData name="Peterson dSM" userId="c86e5c4741740549" providerId="LiveId" clId="{DA93BDCB-EA44-4FFC-9A12-04BEC14BEF7B}" dt="2022-09-11T14:49:18.115" v="2244" actId="1032"/>
          <ac:spMkLst>
            <pc:docMk/>
            <pc:sldMk cId="3345292238" sldId="262"/>
            <ac:spMk id="3" creationId="{A6F81BCD-8D85-42A1-9B33-ACA90E1455B2}"/>
          </ac:spMkLst>
        </pc:spChg>
        <pc:graphicFrameChg chg="add modGraphic">
          <ac:chgData name="Peterson dSM" userId="c86e5c4741740549" providerId="LiveId" clId="{DA93BDCB-EA44-4FFC-9A12-04BEC14BEF7B}" dt="2022-09-11T14:49:18.115" v="2244" actId="1032"/>
          <ac:graphicFrameMkLst>
            <pc:docMk/>
            <pc:sldMk cId="3345292238" sldId="262"/>
            <ac:graphicFrameMk id="4" creationId="{41CE9E5C-56CF-E94A-D498-47870FBF2C16}"/>
          </ac:graphicFrameMkLst>
        </pc:graphicFrameChg>
      </pc:sldChg>
      <pc:sldChg chg="addSp modSp mod">
        <pc:chgData name="Peterson dSM" userId="c86e5c4741740549" providerId="LiveId" clId="{DA93BDCB-EA44-4FFC-9A12-04BEC14BEF7B}" dt="2022-09-11T20:51:30.309" v="4539" actId="1076"/>
        <pc:sldMkLst>
          <pc:docMk/>
          <pc:sldMk cId="3531692845" sldId="263"/>
        </pc:sldMkLst>
        <pc:picChg chg="add mod">
          <ac:chgData name="Peterson dSM" userId="c86e5c4741740549" providerId="LiveId" clId="{DA93BDCB-EA44-4FFC-9A12-04BEC14BEF7B}" dt="2022-09-11T20:51:30.309" v="4539" actId="1076"/>
          <ac:picMkLst>
            <pc:docMk/>
            <pc:sldMk cId="3531692845" sldId="263"/>
            <ac:picMk id="5" creationId="{637191FC-4CC7-AC88-91E9-521E0247DFD3}"/>
          </ac:picMkLst>
        </pc:picChg>
      </pc:sldChg>
      <pc:sldChg chg="modSp new mod">
        <pc:chgData name="Peterson dSM" userId="c86e5c4741740549" providerId="LiveId" clId="{DA93BDCB-EA44-4FFC-9A12-04BEC14BEF7B}" dt="2022-09-11T19:17:04.348" v="3715" actId="20577"/>
        <pc:sldMkLst>
          <pc:docMk/>
          <pc:sldMk cId="3232845195" sldId="264"/>
        </pc:sldMkLst>
        <pc:spChg chg="mod">
          <ac:chgData name="Peterson dSM" userId="c86e5c4741740549" providerId="LiveId" clId="{DA93BDCB-EA44-4FFC-9A12-04BEC14BEF7B}" dt="2022-09-10T13:11:23.848" v="2208" actId="20577"/>
          <ac:spMkLst>
            <pc:docMk/>
            <pc:sldMk cId="3232845195" sldId="264"/>
            <ac:spMk id="2" creationId="{2A64D4D0-2F1B-6208-64FC-D83227DCC7F9}"/>
          </ac:spMkLst>
        </pc:spChg>
        <pc:spChg chg="mod">
          <ac:chgData name="Peterson dSM" userId="c86e5c4741740549" providerId="LiveId" clId="{DA93BDCB-EA44-4FFC-9A12-04BEC14BEF7B}" dt="2022-09-11T19:17:04.348" v="3715" actId="20577"/>
          <ac:spMkLst>
            <pc:docMk/>
            <pc:sldMk cId="3232845195" sldId="264"/>
            <ac:spMk id="3" creationId="{1DA02117-ADB1-2B98-3ED4-C3A8C199FD4D}"/>
          </ac:spMkLst>
        </pc:spChg>
      </pc:sldChg>
      <pc:sldChg chg="modSp new mod">
        <pc:chgData name="Peterson dSM" userId="c86e5c4741740549" providerId="LiveId" clId="{DA93BDCB-EA44-4FFC-9A12-04BEC14BEF7B}" dt="2022-09-11T19:35:40.539" v="4275" actId="20577"/>
        <pc:sldMkLst>
          <pc:docMk/>
          <pc:sldMk cId="978299749" sldId="265"/>
        </pc:sldMkLst>
        <pc:spChg chg="mod">
          <ac:chgData name="Peterson dSM" userId="c86e5c4741740549" providerId="LiveId" clId="{DA93BDCB-EA44-4FFC-9A12-04BEC14BEF7B}" dt="2022-09-11T19:33:20.419" v="3820" actId="20577"/>
          <ac:spMkLst>
            <pc:docMk/>
            <pc:sldMk cId="978299749" sldId="265"/>
            <ac:spMk id="2" creationId="{B309EE51-1678-C7A5-4C7C-2ED6755C87E6}"/>
          </ac:spMkLst>
        </pc:spChg>
        <pc:spChg chg="mod">
          <ac:chgData name="Peterson dSM" userId="c86e5c4741740549" providerId="LiveId" clId="{DA93BDCB-EA44-4FFC-9A12-04BEC14BEF7B}" dt="2022-09-11T19:35:40.539" v="4275" actId="20577"/>
          <ac:spMkLst>
            <pc:docMk/>
            <pc:sldMk cId="978299749" sldId="265"/>
            <ac:spMk id="3" creationId="{AC0A1322-EB61-279D-6B96-0FD468AED1C6}"/>
          </ac:spMkLst>
        </pc:spChg>
      </pc:sldChg>
      <pc:sldChg chg="addSp modSp new mod">
        <pc:chgData name="Peterson dSM" userId="c86e5c4741740549" providerId="LiveId" clId="{DA93BDCB-EA44-4FFC-9A12-04BEC14BEF7B}" dt="2022-09-11T15:09:37.104" v="2418" actId="1076"/>
        <pc:sldMkLst>
          <pc:docMk/>
          <pc:sldMk cId="4218132920" sldId="266"/>
        </pc:sldMkLst>
        <pc:spChg chg="mod">
          <ac:chgData name="Peterson dSM" userId="c86e5c4741740549" providerId="LiveId" clId="{DA93BDCB-EA44-4FFC-9A12-04BEC14BEF7B}" dt="2022-09-11T15:03:37.637" v="2283" actId="20577"/>
          <ac:spMkLst>
            <pc:docMk/>
            <pc:sldMk cId="4218132920" sldId="266"/>
            <ac:spMk id="2" creationId="{18DCF001-0D5C-D4E8-FC5E-3BE5BFD23745}"/>
          </ac:spMkLst>
        </pc:spChg>
        <pc:spChg chg="mod">
          <ac:chgData name="Peterson dSM" userId="c86e5c4741740549" providerId="LiveId" clId="{DA93BDCB-EA44-4FFC-9A12-04BEC14BEF7B}" dt="2022-09-11T15:04:09.735" v="2310" actId="20577"/>
          <ac:spMkLst>
            <pc:docMk/>
            <pc:sldMk cId="4218132920" sldId="266"/>
            <ac:spMk id="3" creationId="{85448661-5E19-1C65-0A10-A2C5B764DE4B}"/>
          </ac:spMkLst>
        </pc:spChg>
        <pc:picChg chg="add mod">
          <ac:chgData name="Peterson dSM" userId="c86e5c4741740549" providerId="LiveId" clId="{DA93BDCB-EA44-4FFC-9A12-04BEC14BEF7B}" dt="2022-09-11T15:09:37.104" v="2418" actId="1076"/>
          <ac:picMkLst>
            <pc:docMk/>
            <pc:sldMk cId="4218132920" sldId="266"/>
            <ac:picMk id="4" creationId="{C1361F02-7A03-5CAF-0BBF-36EC7F581764}"/>
          </ac:picMkLst>
        </pc:picChg>
        <pc:picChg chg="add mod">
          <ac:chgData name="Peterson dSM" userId="c86e5c4741740549" providerId="LiveId" clId="{DA93BDCB-EA44-4FFC-9A12-04BEC14BEF7B}" dt="2022-09-11T15:06:17.087" v="2325" actId="1076"/>
          <ac:picMkLst>
            <pc:docMk/>
            <pc:sldMk cId="4218132920" sldId="266"/>
            <ac:picMk id="5" creationId="{B9419A83-2992-4E1B-AF2F-95FA25A2C0C2}"/>
          </ac:picMkLst>
        </pc:picChg>
        <pc:picChg chg="add mod">
          <ac:chgData name="Peterson dSM" userId="c86e5c4741740549" providerId="LiveId" clId="{DA93BDCB-EA44-4FFC-9A12-04BEC14BEF7B}" dt="2022-09-11T15:06:24.765" v="2328" actId="14100"/>
          <ac:picMkLst>
            <pc:docMk/>
            <pc:sldMk cId="4218132920" sldId="266"/>
            <ac:picMk id="7" creationId="{AB6C7437-F46C-9DBC-08EE-B06C904839EB}"/>
          </ac:picMkLst>
        </pc:picChg>
      </pc:sldChg>
      <pc:sldChg chg="addSp modSp new mod">
        <pc:chgData name="Peterson dSM" userId="c86e5c4741740549" providerId="LiveId" clId="{DA93BDCB-EA44-4FFC-9A12-04BEC14BEF7B}" dt="2022-09-11T15:09:26.379" v="2417" actId="14100"/>
        <pc:sldMkLst>
          <pc:docMk/>
          <pc:sldMk cId="2627275823" sldId="267"/>
        </pc:sldMkLst>
        <pc:spChg chg="mod">
          <ac:chgData name="Peterson dSM" userId="c86e5c4741740549" providerId="LiveId" clId="{DA93BDCB-EA44-4FFC-9A12-04BEC14BEF7B}" dt="2022-09-11T15:07:36.825" v="2368" actId="20577"/>
          <ac:spMkLst>
            <pc:docMk/>
            <pc:sldMk cId="2627275823" sldId="267"/>
            <ac:spMk id="2" creationId="{8F95EFC3-FABF-E2F5-62E3-DAAA5B6A47AF}"/>
          </ac:spMkLst>
        </pc:spChg>
        <pc:spChg chg="mod">
          <ac:chgData name="Peterson dSM" userId="c86e5c4741740549" providerId="LiveId" clId="{DA93BDCB-EA44-4FFC-9A12-04BEC14BEF7B}" dt="2022-09-11T15:07:52.739" v="2397" actId="20577"/>
          <ac:spMkLst>
            <pc:docMk/>
            <pc:sldMk cId="2627275823" sldId="267"/>
            <ac:spMk id="3" creationId="{CCE916F3-18D9-3A2C-E8EC-9F963699AFA7}"/>
          </ac:spMkLst>
        </pc:spChg>
        <pc:picChg chg="add mod">
          <ac:chgData name="Peterson dSM" userId="c86e5c4741740549" providerId="LiveId" clId="{DA93BDCB-EA44-4FFC-9A12-04BEC14BEF7B}" dt="2022-09-11T15:08:38.146" v="2405" actId="1076"/>
          <ac:picMkLst>
            <pc:docMk/>
            <pc:sldMk cId="2627275823" sldId="267"/>
            <ac:picMk id="5" creationId="{B00C0F1E-F1A1-9A02-1396-380D448A1E2C}"/>
          </ac:picMkLst>
        </pc:picChg>
        <pc:picChg chg="add mod">
          <ac:chgData name="Peterson dSM" userId="c86e5c4741740549" providerId="LiveId" clId="{DA93BDCB-EA44-4FFC-9A12-04BEC14BEF7B}" dt="2022-09-11T15:08:41.334" v="2406" actId="1076"/>
          <ac:picMkLst>
            <pc:docMk/>
            <pc:sldMk cId="2627275823" sldId="267"/>
            <ac:picMk id="7" creationId="{0BC2A1E9-CF8F-F5D3-3CB0-24904DE839B7}"/>
          </ac:picMkLst>
        </pc:picChg>
        <pc:picChg chg="add mod">
          <ac:chgData name="Peterson dSM" userId="c86e5c4741740549" providerId="LiveId" clId="{DA93BDCB-EA44-4FFC-9A12-04BEC14BEF7B}" dt="2022-09-11T15:09:15.481" v="2415" actId="1076"/>
          <ac:picMkLst>
            <pc:docMk/>
            <pc:sldMk cId="2627275823" sldId="267"/>
            <ac:picMk id="9" creationId="{AB2C3675-BA7A-25FB-6DA5-DC9A2CB5F754}"/>
          </ac:picMkLst>
        </pc:picChg>
        <pc:picChg chg="add mod">
          <ac:chgData name="Peterson dSM" userId="c86e5c4741740549" providerId="LiveId" clId="{DA93BDCB-EA44-4FFC-9A12-04BEC14BEF7B}" dt="2022-09-11T15:09:26.379" v="2417" actId="14100"/>
          <ac:picMkLst>
            <pc:docMk/>
            <pc:sldMk cId="2627275823" sldId="267"/>
            <ac:picMk id="11" creationId="{454FBA3F-6637-06D1-6FCD-D79056667547}"/>
          </ac:picMkLst>
        </pc:picChg>
      </pc:sldChg>
      <pc:sldChg chg="addSp delSp modSp add mod">
        <pc:chgData name="Peterson dSM" userId="c86e5c4741740549" providerId="LiveId" clId="{DA93BDCB-EA44-4FFC-9A12-04BEC14BEF7B}" dt="2022-09-11T18:59:14.446" v="2846" actId="1076"/>
        <pc:sldMkLst>
          <pc:docMk/>
          <pc:sldMk cId="3502143517" sldId="268"/>
        </pc:sldMkLst>
        <pc:picChg chg="del">
          <ac:chgData name="Peterson dSM" userId="c86e5c4741740549" providerId="LiveId" clId="{DA93BDCB-EA44-4FFC-9A12-04BEC14BEF7B}" dt="2022-09-11T18:58:07.555" v="2831" actId="478"/>
          <ac:picMkLst>
            <pc:docMk/>
            <pc:sldMk cId="3502143517" sldId="268"/>
            <ac:picMk id="5" creationId="{B00C0F1E-F1A1-9A02-1396-380D448A1E2C}"/>
          </ac:picMkLst>
        </pc:picChg>
        <pc:picChg chg="add mod">
          <ac:chgData name="Peterson dSM" userId="c86e5c4741740549" providerId="LiveId" clId="{DA93BDCB-EA44-4FFC-9A12-04BEC14BEF7B}" dt="2022-09-11T18:58:32.685" v="2838" actId="1076"/>
          <ac:picMkLst>
            <pc:docMk/>
            <pc:sldMk cId="3502143517" sldId="268"/>
            <ac:picMk id="6" creationId="{B09F147A-B281-E5DE-8768-47204C8478FE}"/>
          </ac:picMkLst>
        </pc:picChg>
        <pc:picChg chg="del">
          <ac:chgData name="Peterson dSM" userId="c86e5c4741740549" providerId="LiveId" clId="{DA93BDCB-EA44-4FFC-9A12-04BEC14BEF7B}" dt="2022-09-11T18:58:08.705" v="2832" actId="478"/>
          <ac:picMkLst>
            <pc:docMk/>
            <pc:sldMk cId="3502143517" sldId="268"/>
            <ac:picMk id="7" creationId="{0BC2A1E9-CF8F-F5D3-3CB0-24904DE839B7}"/>
          </ac:picMkLst>
        </pc:picChg>
        <pc:picChg chg="del">
          <ac:chgData name="Peterson dSM" userId="c86e5c4741740549" providerId="LiveId" clId="{DA93BDCB-EA44-4FFC-9A12-04BEC14BEF7B}" dt="2022-09-11T18:58:10.565" v="2834" actId="478"/>
          <ac:picMkLst>
            <pc:docMk/>
            <pc:sldMk cId="3502143517" sldId="268"/>
            <ac:picMk id="9" creationId="{AB2C3675-BA7A-25FB-6DA5-DC9A2CB5F754}"/>
          </ac:picMkLst>
        </pc:picChg>
        <pc:picChg chg="add mod">
          <ac:chgData name="Peterson dSM" userId="c86e5c4741740549" providerId="LiveId" clId="{DA93BDCB-EA44-4FFC-9A12-04BEC14BEF7B}" dt="2022-09-11T18:58:55.156" v="2842" actId="14100"/>
          <ac:picMkLst>
            <pc:docMk/>
            <pc:sldMk cId="3502143517" sldId="268"/>
            <ac:picMk id="10" creationId="{0A8D95AB-902D-1EA2-655E-F0F7DC891896}"/>
          </ac:picMkLst>
        </pc:picChg>
        <pc:picChg chg="del">
          <ac:chgData name="Peterson dSM" userId="c86e5c4741740549" providerId="LiveId" clId="{DA93BDCB-EA44-4FFC-9A12-04BEC14BEF7B}" dt="2022-09-11T18:58:09.498" v="2833" actId="478"/>
          <ac:picMkLst>
            <pc:docMk/>
            <pc:sldMk cId="3502143517" sldId="268"/>
            <ac:picMk id="11" creationId="{454FBA3F-6637-06D1-6FCD-D79056667547}"/>
          </ac:picMkLst>
        </pc:picChg>
        <pc:picChg chg="add mod">
          <ac:chgData name="Peterson dSM" userId="c86e5c4741740549" providerId="LiveId" clId="{DA93BDCB-EA44-4FFC-9A12-04BEC14BEF7B}" dt="2022-09-11T18:59:14.446" v="2846" actId="1076"/>
          <ac:picMkLst>
            <pc:docMk/>
            <pc:sldMk cId="3502143517" sldId="268"/>
            <ac:picMk id="13" creationId="{48A51729-DFB4-0756-625F-9F61CEE80DDF}"/>
          </ac:picMkLst>
        </pc:picChg>
      </pc:sldChg>
      <pc:sldChg chg="addSp delSp modSp add mod modAnim">
        <pc:chgData name="Peterson dSM" userId="c86e5c4741740549" providerId="LiveId" clId="{DA93BDCB-EA44-4FFC-9A12-04BEC14BEF7B}" dt="2022-09-11T19:27:55.509" v="3734" actId="1076"/>
        <pc:sldMkLst>
          <pc:docMk/>
          <pc:sldMk cId="901772301" sldId="269"/>
        </pc:sldMkLst>
        <pc:spChg chg="mod">
          <ac:chgData name="Peterson dSM" userId="c86e5c4741740549" providerId="LiveId" clId="{DA93BDCB-EA44-4FFC-9A12-04BEC14BEF7B}" dt="2022-09-11T19:26:28.542" v="3727" actId="20577"/>
          <ac:spMkLst>
            <pc:docMk/>
            <pc:sldMk cId="901772301" sldId="269"/>
            <ac:spMk id="3" creationId="{85448661-5E19-1C65-0A10-A2C5B764DE4B}"/>
          </ac:spMkLst>
        </pc:spChg>
        <pc:picChg chg="del">
          <ac:chgData name="Peterson dSM" userId="c86e5c4741740549" providerId="LiveId" clId="{DA93BDCB-EA44-4FFC-9A12-04BEC14BEF7B}" dt="2022-09-11T19:26:33.673" v="3728" actId="478"/>
          <ac:picMkLst>
            <pc:docMk/>
            <pc:sldMk cId="901772301" sldId="269"/>
            <ac:picMk id="4" creationId="{C1361F02-7A03-5CAF-0BBF-36EC7F581764}"/>
          </ac:picMkLst>
        </pc:picChg>
        <pc:picChg chg="del">
          <ac:chgData name="Peterson dSM" userId="c86e5c4741740549" providerId="LiveId" clId="{DA93BDCB-EA44-4FFC-9A12-04BEC14BEF7B}" dt="2022-09-11T19:26:34.763" v="3729" actId="478"/>
          <ac:picMkLst>
            <pc:docMk/>
            <pc:sldMk cId="901772301" sldId="269"/>
            <ac:picMk id="5" creationId="{B9419A83-2992-4E1B-AF2F-95FA25A2C0C2}"/>
          </ac:picMkLst>
        </pc:picChg>
        <pc:picChg chg="add mod">
          <ac:chgData name="Peterson dSM" userId="c86e5c4741740549" providerId="LiveId" clId="{DA93BDCB-EA44-4FFC-9A12-04BEC14BEF7B}" dt="2022-09-11T19:27:55.509" v="3734" actId="1076"/>
          <ac:picMkLst>
            <pc:docMk/>
            <pc:sldMk cId="901772301" sldId="269"/>
            <ac:picMk id="6" creationId="{139AF10C-F753-BD79-A0B2-1528AA975C92}"/>
          </ac:picMkLst>
        </pc:picChg>
        <pc:picChg chg="del">
          <ac:chgData name="Peterson dSM" userId="c86e5c4741740549" providerId="LiveId" clId="{DA93BDCB-EA44-4FFC-9A12-04BEC14BEF7B}" dt="2022-09-11T19:26:36.049" v="3730" actId="478"/>
          <ac:picMkLst>
            <pc:docMk/>
            <pc:sldMk cId="901772301" sldId="269"/>
            <ac:picMk id="7" creationId="{AB6C7437-F46C-9DBC-08EE-B06C904839EB}"/>
          </ac:picMkLst>
        </pc:picChg>
      </pc:sldChg>
      <pc:sldChg chg="addSp delSp modSp new mod modClrScheme chgLayout">
        <pc:chgData name="Peterson dSM" userId="c86e5c4741740549" providerId="LiveId" clId="{DA93BDCB-EA44-4FFC-9A12-04BEC14BEF7B}" dt="2022-09-11T19:38:42.515" v="4407" actId="1076"/>
        <pc:sldMkLst>
          <pc:docMk/>
          <pc:sldMk cId="146496648" sldId="270"/>
        </pc:sldMkLst>
        <pc:spChg chg="del">
          <ac:chgData name="Peterson dSM" userId="c86e5c4741740549" providerId="LiveId" clId="{DA93BDCB-EA44-4FFC-9A12-04BEC14BEF7B}" dt="2022-09-11T19:37:23.080" v="4280" actId="700"/>
          <ac:spMkLst>
            <pc:docMk/>
            <pc:sldMk cId="146496648" sldId="270"/>
            <ac:spMk id="2" creationId="{80871ED7-BAD5-0590-E85B-61E4C68CC16F}"/>
          </ac:spMkLst>
        </pc:spChg>
        <pc:spChg chg="del">
          <ac:chgData name="Peterson dSM" userId="c86e5c4741740549" providerId="LiveId" clId="{DA93BDCB-EA44-4FFC-9A12-04BEC14BEF7B}" dt="2022-09-11T19:36:59.374" v="4277" actId="931"/>
          <ac:spMkLst>
            <pc:docMk/>
            <pc:sldMk cId="146496648" sldId="270"/>
            <ac:spMk id="3" creationId="{67FC2AF6-EFF6-56A4-DCDC-9145A90591C6}"/>
          </ac:spMkLst>
        </pc:spChg>
        <pc:spChg chg="add del mod">
          <ac:chgData name="Peterson dSM" userId="c86e5c4741740549" providerId="LiveId" clId="{DA93BDCB-EA44-4FFC-9A12-04BEC14BEF7B}" dt="2022-09-11T19:37:23.080" v="4280" actId="700"/>
          <ac:spMkLst>
            <pc:docMk/>
            <pc:sldMk cId="146496648" sldId="270"/>
            <ac:spMk id="7" creationId="{CD88B542-7B59-3517-756F-CF6A161DDC4D}"/>
          </ac:spMkLst>
        </pc:spChg>
        <pc:spChg chg="add mod">
          <ac:chgData name="Peterson dSM" userId="c86e5c4741740549" providerId="LiveId" clId="{DA93BDCB-EA44-4FFC-9A12-04BEC14BEF7B}" dt="2022-09-11T19:38:42.515" v="4407" actId="1076"/>
          <ac:spMkLst>
            <pc:docMk/>
            <pc:sldMk cId="146496648" sldId="270"/>
            <ac:spMk id="8" creationId="{01DCCA02-15FA-679C-9617-D691AA35F34F}"/>
          </ac:spMkLst>
        </pc:spChg>
        <pc:picChg chg="add del mod">
          <ac:chgData name="Peterson dSM" userId="c86e5c4741740549" providerId="LiveId" clId="{DA93BDCB-EA44-4FFC-9A12-04BEC14BEF7B}" dt="2022-09-11T19:37:05.991" v="4279" actId="478"/>
          <ac:picMkLst>
            <pc:docMk/>
            <pc:sldMk cId="146496648" sldId="270"/>
            <ac:picMk id="5" creationId="{C4F5D5CC-686B-CA5B-1E24-AC3E16EA8F8B}"/>
          </ac:picMkLst>
        </pc:picChg>
      </pc:sldChg>
      <pc:sldMasterChg chg="setBg">
        <pc:chgData name="Peterson dSM" userId="c86e5c4741740549" providerId="LiveId" clId="{DA93BDCB-EA44-4FFC-9A12-04BEC14BEF7B}" dt="2022-09-11T14:49:54.169" v="2245"/>
        <pc:sldMasterMkLst>
          <pc:docMk/>
          <pc:sldMasterMk cId="4057547300" sldId="2147483678"/>
        </pc:sldMasterMkLst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33DC00-9596-4D9E-AC86-1949E1598879}" type="doc">
      <dgm:prSet loTypeId="urn:microsoft.com/office/officeart/2005/8/layout/hierarchy6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87041910-4D57-4BAD-BB89-FAEC74A065E9}">
      <dgm:prSet phldrT="[Texto]"/>
      <dgm:spPr/>
      <dgm:t>
        <a:bodyPr/>
        <a:lstStyle/>
        <a:p>
          <a:r>
            <a:rPr lang="pt-BR" dirty="0" err="1"/>
            <a:t>BancaDex</a:t>
          </a:r>
          <a:r>
            <a:rPr lang="pt-BR" dirty="0"/>
            <a:t>!</a:t>
          </a:r>
        </a:p>
      </dgm:t>
    </dgm:pt>
    <dgm:pt modelId="{095CA2CE-A1B3-4D50-B770-23134466023B}" type="parTrans" cxnId="{1001E125-DB6C-42EC-B65F-25BAE9334409}">
      <dgm:prSet/>
      <dgm:spPr/>
      <dgm:t>
        <a:bodyPr/>
        <a:lstStyle/>
        <a:p>
          <a:endParaRPr lang="pt-BR"/>
        </a:p>
      </dgm:t>
    </dgm:pt>
    <dgm:pt modelId="{0033C7DC-4D87-4D8F-8BDE-B512B45E01DC}" type="sibTrans" cxnId="{1001E125-DB6C-42EC-B65F-25BAE9334409}">
      <dgm:prSet/>
      <dgm:spPr/>
      <dgm:t>
        <a:bodyPr/>
        <a:lstStyle/>
        <a:p>
          <a:endParaRPr lang="pt-BR"/>
        </a:p>
      </dgm:t>
    </dgm:pt>
    <dgm:pt modelId="{89DDF8CB-BC66-43C7-A0BE-56AF23D857AD}">
      <dgm:prSet phldrT="[Texto]"/>
      <dgm:spPr/>
      <dgm:t>
        <a:bodyPr/>
        <a:lstStyle/>
        <a:p>
          <a:r>
            <a:rPr lang="pt-BR" dirty="0"/>
            <a:t>S.M.	</a:t>
          </a:r>
        </a:p>
      </dgm:t>
    </dgm:pt>
    <dgm:pt modelId="{50F444B3-4A80-42E5-BB5B-999C2D6CDD87}" type="parTrans" cxnId="{802B93C4-AEF4-4D32-8D49-6C164E2347E5}">
      <dgm:prSet/>
      <dgm:spPr/>
      <dgm:t>
        <a:bodyPr/>
        <a:lstStyle/>
        <a:p>
          <a:endParaRPr lang="pt-BR"/>
        </a:p>
      </dgm:t>
    </dgm:pt>
    <dgm:pt modelId="{2C979177-A3CF-480F-8716-39D6865DF3DF}" type="sibTrans" cxnId="{802B93C4-AEF4-4D32-8D49-6C164E2347E5}">
      <dgm:prSet/>
      <dgm:spPr/>
      <dgm:t>
        <a:bodyPr/>
        <a:lstStyle/>
        <a:p>
          <a:endParaRPr lang="pt-BR"/>
        </a:p>
      </dgm:t>
    </dgm:pt>
    <dgm:pt modelId="{00A8CEE3-E59D-4625-AFA9-D9B54BC9FB8A}">
      <dgm:prSet phldrT="[Texto]"/>
      <dgm:spPr/>
      <dgm:t>
        <a:bodyPr/>
        <a:lstStyle/>
        <a:p>
          <a:r>
            <a:rPr lang="pt-BR" dirty="0"/>
            <a:t>P.O.	</a:t>
          </a:r>
        </a:p>
      </dgm:t>
    </dgm:pt>
    <dgm:pt modelId="{650AC055-85CF-4A15-B869-7AA921C6BE73}" type="parTrans" cxnId="{61361181-E13B-4C5E-ACF1-39EDFB3B2A71}">
      <dgm:prSet/>
      <dgm:spPr/>
      <dgm:t>
        <a:bodyPr/>
        <a:lstStyle/>
        <a:p>
          <a:endParaRPr lang="pt-BR"/>
        </a:p>
      </dgm:t>
    </dgm:pt>
    <dgm:pt modelId="{A617055B-6B63-4ACA-A817-0D4F9A20898A}" type="sibTrans" cxnId="{61361181-E13B-4C5E-ACF1-39EDFB3B2A71}">
      <dgm:prSet/>
      <dgm:spPr/>
      <dgm:t>
        <a:bodyPr/>
        <a:lstStyle/>
        <a:p>
          <a:endParaRPr lang="pt-BR"/>
        </a:p>
      </dgm:t>
    </dgm:pt>
    <dgm:pt modelId="{590C56A3-2DC7-450D-BDB6-4B05B5DBE9DB}">
      <dgm:prSet phldrT="[Texto]"/>
      <dgm:spPr/>
      <dgm:t>
        <a:bodyPr/>
        <a:lstStyle/>
        <a:p>
          <a:r>
            <a:rPr lang="pt-BR" dirty="0"/>
            <a:t>Ergo. 	</a:t>
          </a:r>
        </a:p>
      </dgm:t>
    </dgm:pt>
    <dgm:pt modelId="{6E1D9B07-38D6-4E6B-913D-FC8716846CEA}" type="parTrans" cxnId="{BBA9C060-73C4-471C-950D-DE9157BF1B14}">
      <dgm:prSet/>
      <dgm:spPr/>
      <dgm:t>
        <a:bodyPr/>
        <a:lstStyle/>
        <a:p>
          <a:endParaRPr lang="pt-BR"/>
        </a:p>
      </dgm:t>
    </dgm:pt>
    <dgm:pt modelId="{9618F183-8C94-46EC-A0AD-A27B639A3BCB}" type="sibTrans" cxnId="{BBA9C060-73C4-471C-950D-DE9157BF1B14}">
      <dgm:prSet/>
      <dgm:spPr/>
      <dgm:t>
        <a:bodyPr/>
        <a:lstStyle/>
        <a:p>
          <a:endParaRPr lang="pt-BR"/>
        </a:p>
      </dgm:t>
    </dgm:pt>
    <dgm:pt modelId="{CCB1F496-44C2-4F0C-92E2-537EC399B33B}">
      <dgm:prSet/>
      <dgm:spPr/>
      <dgm:t>
        <a:bodyPr/>
        <a:lstStyle/>
        <a:p>
          <a:r>
            <a:rPr lang="pt-BR" dirty="0" err="1"/>
            <a:t>Prog</a:t>
          </a:r>
          <a:r>
            <a:rPr lang="pt-BR" dirty="0"/>
            <a:t>.	</a:t>
          </a:r>
        </a:p>
      </dgm:t>
    </dgm:pt>
    <dgm:pt modelId="{12B669CA-3BD0-444E-8D55-CEFE71A83D1C}" type="parTrans" cxnId="{142C3914-09EA-4904-9EB9-E06987EFA198}">
      <dgm:prSet/>
      <dgm:spPr/>
      <dgm:t>
        <a:bodyPr/>
        <a:lstStyle/>
        <a:p>
          <a:endParaRPr lang="pt-BR"/>
        </a:p>
      </dgm:t>
    </dgm:pt>
    <dgm:pt modelId="{B8BB9C18-4248-4A9E-9D6E-A5DD42C5A52D}" type="sibTrans" cxnId="{142C3914-09EA-4904-9EB9-E06987EFA198}">
      <dgm:prSet/>
      <dgm:spPr/>
      <dgm:t>
        <a:bodyPr/>
        <a:lstStyle/>
        <a:p>
          <a:endParaRPr lang="pt-BR"/>
        </a:p>
      </dgm:t>
    </dgm:pt>
    <dgm:pt modelId="{6BBA355A-BC7C-484E-8FA1-1EC1BE8F43FD}">
      <dgm:prSet/>
      <dgm:spPr/>
      <dgm:t>
        <a:bodyPr/>
        <a:lstStyle/>
        <a:p>
          <a:r>
            <a:rPr lang="pt-BR" dirty="0"/>
            <a:t>Prot.	</a:t>
          </a:r>
        </a:p>
      </dgm:t>
    </dgm:pt>
    <dgm:pt modelId="{01D2ABA7-2AF6-491A-86FB-D7FF92A6306D}" type="parTrans" cxnId="{3D27792C-FE98-4416-895A-2F937DAA6B1F}">
      <dgm:prSet/>
      <dgm:spPr/>
      <dgm:t>
        <a:bodyPr/>
        <a:lstStyle/>
        <a:p>
          <a:endParaRPr lang="pt-BR"/>
        </a:p>
      </dgm:t>
    </dgm:pt>
    <dgm:pt modelId="{B909FD27-9CE2-47FE-AF6E-96122E6ED2ED}" type="sibTrans" cxnId="{3D27792C-FE98-4416-895A-2F937DAA6B1F}">
      <dgm:prSet/>
      <dgm:spPr/>
      <dgm:t>
        <a:bodyPr/>
        <a:lstStyle/>
        <a:p>
          <a:endParaRPr lang="pt-BR"/>
        </a:p>
      </dgm:t>
    </dgm:pt>
    <dgm:pt modelId="{26D1CD6B-003B-4142-98F0-93DA3B24C444}">
      <dgm:prSet/>
      <dgm:spPr/>
      <dgm:t>
        <a:bodyPr/>
        <a:lstStyle/>
        <a:p>
          <a:pPr marL="0" indent="0">
            <a:tabLst>
              <a:tab pos="180975" algn="l"/>
            </a:tabLst>
          </a:pPr>
          <a:r>
            <a:rPr lang="pt-BR" dirty="0"/>
            <a:t>	Doc.    	</a:t>
          </a:r>
        </a:p>
      </dgm:t>
    </dgm:pt>
    <dgm:pt modelId="{8F972876-1EFB-498F-98BE-52B1D9A0A2D0}" type="parTrans" cxnId="{FFEC58E0-DF7A-4801-9B28-4FF44CAE6D3F}">
      <dgm:prSet/>
      <dgm:spPr/>
      <dgm:t>
        <a:bodyPr/>
        <a:lstStyle/>
        <a:p>
          <a:endParaRPr lang="pt-BR"/>
        </a:p>
      </dgm:t>
    </dgm:pt>
    <dgm:pt modelId="{D8EA92E5-3D82-45C0-82D9-EA7CDFE942F4}" type="sibTrans" cxnId="{FFEC58E0-DF7A-4801-9B28-4FF44CAE6D3F}">
      <dgm:prSet/>
      <dgm:spPr/>
      <dgm:t>
        <a:bodyPr/>
        <a:lstStyle/>
        <a:p>
          <a:endParaRPr lang="pt-BR"/>
        </a:p>
      </dgm:t>
    </dgm:pt>
    <dgm:pt modelId="{EB7D5B99-C59D-48F1-80FD-6870DDD89164}" type="pres">
      <dgm:prSet presAssocID="{7B33DC00-9596-4D9E-AC86-1949E159887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8E41220-8110-449B-AD33-73A5B9623CCA}" type="pres">
      <dgm:prSet presAssocID="{7B33DC00-9596-4D9E-AC86-1949E1598879}" presName="hierFlow" presStyleCnt="0"/>
      <dgm:spPr/>
    </dgm:pt>
    <dgm:pt modelId="{C513B838-8C35-4109-92AF-1E84B89AEB8E}" type="pres">
      <dgm:prSet presAssocID="{7B33DC00-9596-4D9E-AC86-1949E159887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308EE46-7CC3-4875-9747-75E2A0FC3382}" type="pres">
      <dgm:prSet presAssocID="{87041910-4D57-4BAD-BB89-FAEC74A065E9}" presName="Name14" presStyleCnt="0"/>
      <dgm:spPr/>
    </dgm:pt>
    <dgm:pt modelId="{116EFB35-D014-46F6-8C30-26041FE1BF7F}" type="pres">
      <dgm:prSet presAssocID="{87041910-4D57-4BAD-BB89-FAEC74A065E9}" presName="level1Shape" presStyleLbl="node0" presStyleIdx="0" presStyleCnt="1">
        <dgm:presLayoutVars>
          <dgm:chPref val="3"/>
        </dgm:presLayoutVars>
      </dgm:prSet>
      <dgm:spPr/>
    </dgm:pt>
    <dgm:pt modelId="{81795DCC-1F49-4232-9F58-A0348C86BCCF}" type="pres">
      <dgm:prSet presAssocID="{87041910-4D57-4BAD-BB89-FAEC74A065E9}" presName="hierChild2" presStyleCnt="0"/>
      <dgm:spPr/>
    </dgm:pt>
    <dgm:pt modelId="{88B2089A-4BB1-4365-AE2F-EDB6027978D1}" type="pres">
      <dgm:prSet presAssocID="{50F444B3-4A80-42E5-BB5B-999C2D6CDD87}" presName="Name19" presStyleLbl="parChTrans1D2" presStyleIdx="0" presStyleCnt="6"/>
      <dgm:spPr/>
    </dgm:pt>
    <dgm:pt modelId="{C6A5C797-A858-4F4C-B093-AA006692B4AE}" type="pres">
      <dgm:prSet presAssocID="{89DDF8CB-BC66-43C7-A0BE-56AF23D857AD}" presName="Name21" presStyleCnt="0"/>
      <dgm:spPr/>
    </dgm:pt>
    <dgm:pt modelId="{BE642671-F052-476A-8F34-A1B4BCD6FE1A}" type="pres">
      <dgm:prSet presAssocID="{89DDF8CB-BC66-43C7-A0BE-56AF23D857AD}" presName="level2Shape" presStyleLbl="node2" presStyleIdx="0" presStyleCnt="6"/>
      <dgm:spPr/>
    </dgm:pt>
    <dgm:pt modelId="{3E6C7824-49AA-417D-90A2-BAFB363B7BEF}" type="pres">
      <dgm:prSet presAssocID="{89DDF8CB-BC66-43C7-A0BE-56AF23D857AD}" presName="hierChild3" presStyleCnt="0"/>
      <dgm:spPr/>
    </dgm:pt>
    <dgm:pt modelId="{18DACF50-C0BF-42F3-AAEF-624727330E78}" type="pres">
      <dgm:prSet presAssocID="{650AC055-85CF-4A15-B869-7AA921C6BE73}" presName="Name19" presStyleLbl="parChTrans1D2" presStyleIdx="1" presStyleCnt="6"/>
      <dgm:spPr/>
    </dgm:pt>
    <dgm:pt modelId="{BE64136E-3A8A-4478-833B-1F01A22B3EDE}" type="pres">
      <dgm:prSet presAssocID="{00A8CEE3-E59D-4625-AFA9-D9B54BC9FB8A}" presName="Name21" presStyleCnt="0"/>
      <dgm:spPr/>
    </dgm:pt>
    <dgm:pt modelId="{05A9D9FD-D143-4182-8313-C5C41DC45EFD}" type="pres">
      <dgm:prSet presAssocID="{00A8CEE3-E59D-4625-AFA9-D9B54BC9FB8A}" presName="level2Shape" presStyleLbl="node2" presStyleIdx="1" presStyleCnt="6"/>
      <dgm:spPr/>
    </dgm:pt>
    <dgm:pt modelId="{09892E85-8BE1-4A8F-92F5-3ACAEC3D4E6D}" type="pres">
      <dgm:prSet presAssocID="{00A8CEE3-E59D-4625-AFA9-D9B54BC9FB8A}" presName="hierChild3" presStyleCnt="0"/>
      <dgm:spPr/>
    </dgm:pt>
    <dgm:pt modelId="{270A83AB-F2AB-4E3B-84EA-6390E3BC9406}" type="pres">
      <dgm:prSet presAssocID="{6E1D9B07-38D6-4E6B-913D-FC8716846CEA}" presName="Name19" presStyleLbl="parChTrans1D2" presStyleIdx="2" presStyleCnt="6"/>
      <dgm:spPr/>
    </dgm:pt>
    <dgm:pt modelId="{A5A4D446-C9D2-499B-8731-A8B6B5704937}" type="pres">
      <dgm:prSet presAssocID="{590C56A3-2DC7-450D-BDB6-4B05B5DBE9DB}" presName="Name21" presStyleCnt="0"/>
      <dgm:spPr/>
    </dgm:pt>
    <dgm:pt modelId="{A98C44F4-8E62-40EA-907A-107BE183D5EE}" type="pres">
      <dgm:prSet presAssocID="{590C56A3-2DC7-450D-BDB6-4B05B5DBE9DB}" presName="level2Shape" presStyleLbl="node2" presStyleIdx="2" presStyleCnt="6"/>
      <dgm:spPr/>
    </dgm:pt>
    <dgm:pt modelId="{C3CA8DCB-45AB-47EE-97B3-AB1B0B3FD303}" type="pres">
      <dgm:prSet presAssocID="{590C56A3-2DC7-450D-BDB6-4B05B5DBE9DB}" presName="hierChild3" presStyleCnt="0"/>
      <dgm:spPr/>
    </dgm:pt>
    <dgm:pt modelId="{70F6813B-7608-44E2-9CA8-E86E173DDA31}" type="pres">
      <dgm:prSet presAssocID="{01D2ABA7-2AF6-491A-86FB-D7FF92A6306D}" presName="Name19" presStyleLbl="parChTrans1D2" presStyleIdx="3" presStyleCnt="6"/>
      <dgm:spPr/>
    </dgm:pt>
    <dgm:pt modelId="{D1A9001F-5869-4598-AE8C-D75DFDCCC35D}" type="pres">
      <dgm:prSet presAssocID="{6BBA355A-BC7C-484E-8FA1-1EC1BE8F43FD}" presName="Name21" presStyleCnt="0"/>
      <dgm:spPr/>
    </dgm:pt>
    <dgm:pt modelId="{9DCB2F49-4F2B-4F48-82DF-4810567E51B8}" type="pres">
      <dgm:prSet presAssocID="{6BBA355A-BC7C-484E-8FA1-1EC1BE8F43FD}" presName="level2Shape" presStyleLbl="node2" presStyleIdx="3" presStyleCnt="6"/>
      <dgm:spPr/>
    </dgm:pt>
    <dgm:pt modelId="{8E9A9133-E65B-4975-B2E5-7E0F5BAA6E9E}" type="pres">
      <dgm:prSet presAssocID="{6BBA355A-BC7C-484E-8FA1-1EC1BE8F43FD}" presName="hierChild3" presStyleCnt="0"/>
      <dgm:spPr/>
    </dgm:pt>
    <dgm:pt modelId="{008A2C44-0D10-4B6A-BD2B-4978AE932E3B}" type="pres">
      <dgm:prSet presAssocID="{12B669CA-3BD0-444E-8D55-CEFE71A83D1C}" presName="Name19" presStyleLbl="parChTrans1D2" presStyleIdx="4" presStyleCnt="6"/>
      <dgm:spPr/>
    </dgm:pt>
    <dgm:pt modelId="{3E1E3159-1688-4177-A9D8-36E5E8885FE0}" type="pres">
      <dgm:prSet presAssocID="{CCB1F496-44C2-4F0C-92E2-537EC399B33B}" presName="Name21" presStyleCnt="0"/>
      <dgm:spPr/>
    </dgm:pt>
    <dgm:pt modelId="{B70AA547-E95B-4978-A75A-8992B34EBB14}" type="pres">
      <dgm:prSet presAssocID="{CCB1F496-44C2-4F0C-92E2-537EC399B33B}" presName="level2Shape" presStyleLbl="node2" presStyleIdx="4" presStyleCnt="6"/>
      <dgm:spPr/>
    </dgm:pt>
    <dgm:pt modelId="{EEEB4153-3F4E-4241-88FB-43E463E10B8B}" type="pres">
      <dgm:prSet presAssocID="{CCB1F496-44C2-4F0C-92E2-537EC399B33B}" presName="hierChild3" presStyleCnt="0"/>
      <dgm:spPr/>
    </dgm:pt>
    <dgm:pt modelId="{7C4FB1A4-FBB6-4625-909C-D4802EA38780}" type="pres">
      <dgm:prSet presAssocID="{8F972876-1EFB-498F-98BE-52B1D9A0A2D0}" presName="Name19" presStyleLbl="parChTrans1D2" presStyleIdx="5" presStyleCnt="6"/>
      <dgm:spPr/>
    </dgm:pt>
    <dgm:pt modelId="{E0F4C903-8840-4B52-9C6A-39C21126264D}" type="pres">
      <dgm:prSet presAssocID="{26D1CD6B-003B-4142-98F0-93DA3B24C444}" presName="Name21" presStyleCnt="0"/>
      <dgm:spPr/>
    </dgm:pt>
    <dgm:pt modelId="{F574D50E-A7E4-4F07-BA0A-D0723CEA8BC4}" type="pres">
      <dgm:prSet presAssocID="{26D1CD6B-003B-4142-98F0-93DA3B24C444}" presName="level2Shape" presStyleLbl="node2" presStyleIdx="5" presStyleCnt="6"/>
      <dgm:spPr/>
    </dgm:pt>
    <dgm:pt modelId="{FE9E3D8D-2BF5-4198-8F70-16754715D133}" type="pres">
      <dgm:prSet presAssocID="{26D1CD6B-003B-4142-98F0-93DA3B24C444}" presName="hierChild3" presStyleCnt="0"/>
      <dgm:spPr/>
    </dgm:pt>
    <dgm:pt modelId="{BDE20810-C582-4F9A-A7BE-8431DBE4C388}" type="pres">
      <dgm:prSet presAssocID="{7B33DC00-9596-4D9E-AC86-1949E1598879}" presName="bgShapesFlow" presStyleCnt="0"/>
      <dgm:spPr/>
    </dgm:pt>
  </dgm:ptLst>
  <dgm:cxnLst>
    <dgm:cxn modelId="{66E46E0E-149B-4919-AEB0-27922618FE82}" type="presOf" srcId="{89DDF8CB-BC66-43C7-A0BE-56AF23D857AD}" destId="{BE642671-F052-476A-8F34-A1B4BCD6FE1A}" srcOrd="0" destOrd="0" presId="urn:microsoft.com/office/officeart/2005/8/layout/hierarchy6"/>
    <dgm:cxn modelId="{142C3914-09EA-4904-9EB9-E06987EFA198}" srcId="{87041910-4D57-4BAD-BB89-FAEC74A065E9}" destId="{CCB1F496-44C2-4F0C-92E2-537EC399B33B}" srcOrd="4" destOrd="0" parTransId="{12B669CA-3BD0-444E-8D55-CEFE71A83D1C}" sibTransId="{B8BB9C18-4248-4A9E-9D6E-A5DD42C5A52D}"/>
    <dgm:cxn modelId="{B62DD517-E489-4BC8-944D-C1BFE1F3F6E0}" type="presOf" srcId="{590C56A3-2DC7-450D-BDB6-4B05B5DBE9DB}" destId="{A98C44F4-8E62-40EA-907A-107BE183D5EE}" srcOrd="0" destOrd="0" presId="urn:microsoft.com/office/officeart/2005/8/layout/hierarchy6"/>
    <dgm:cxn modelId="{1001E125-DB6C-42EC-B65F-25BAE9334409}" srcId="{7B33DC00-9596-4D9E-AC86-1949E1598879}" destId="{87041910-4D57-4BAD-BB89-FAEC74A065E9}" srcOrd="0" destOrd="0" parTransId="{095CA2CE-A1B3-4D50-B770-23134466023B}" sibTransId="{0033C7DC-4D87-4D8F-8BDE-B512B45E01DC}"/>
    <dgm:cxn modelId="{3D27792C-FE98-4416-895A-2F937DAA6B1F}" srcId="{87041910-4D57-4BAD-BB89-FAEC74A065E9}" destId="{6BBA355A-BC7C-484E-8FA1-1EC1BE8F43FD}" srcOrd="3" destOrd="0" parTransId="{01D2ABA7-2AF6-491A-86FB-D7FF92A6306D}" sibTransId="{B909FD27-9CE2-47FE-AF6E-96122E6ED2ED}"/>
    <dgm:cxn modelId="{53182A3A-7941-4A17-B8B0-41952649AD0D}" type="presOf" srcId="{8F972876-1EFB-498F-98BE-52B1D9A0A2D0}" destId="{7C4FB1A4-FBB6-4625-909C-D4802EA38780}" srcOrd="0" destOrd="0" presId="urn:microsoft.com/office/officeart/2005/8/layout/hierarchy6"/>
    <dgm:cxn modelId="{BBA9C060-73C4-471C-950D-DE9157BF1B14}" srcId="{87041910-4D57-4BAD-BB89-FAEC74A065E9}" destId="{590C56A3-2DC7-450D-BDB6-4B05B5DBE9DB}" srcOrd="2" destOrd="0" parTransId="{6E1D9B07-38D6-4E6B-913D-FC8716846CEA}" sibTransId="{9618F183-8C94-46EC-A0AD-A27B639A3BCB}"/>
    <dgm:cxn modelId="{63233541-3D88-407E-B630-A921BD207317}" type="presOf" srcId="{01D2ABA7-2AF6-491A-86FB-D7FF92A6306D}" destId="{70F6813B-7608-44E2-9CA8-E86E173DDA31}" srcOrd="0" destOrd="0" presId="urn:microsoft.com/office/officeart/2005/8/layout/hierarchy6"/>
    <dgm:cxn modelId="{109B166E-2A05-4352-A21E-41C8201A88C9}" type="presOf" srcId="{7B33DC00-9596-4D9E-AC86-1949E1598879}" destId="{EB7D5B99-C59D-48F1-80FD-6870DDD89164}" srcOrd="0" destOrd="0" presId="urn:microsoft.com/office/officeart/2005/8/layout/hierarchy6"/>
    <dgm:cxn modelId="{CE9D7F58-B6C3-45E8-B39F-DCE7E2B2DB97}" type="presOf" srcId="{650AC055-85CF-4A15-B869-7AA921C6BE73}" destId="{18DACF50-C0BF-42F3-AAEF-624727330E78}" srcOrd="0" destOrd="0" presId="urn:microsoft.com/office/officeart/2005/8/layout/hierarchy6"/>
    <dgm:cxn modelId="{61361181-E13B-4C5E-ACF1-39EDFB3B2A71}" srcId="{87041910-4D57-4BAD-BB89-FAEC74A065E9}" destId="{00A8CEE3-E59D-4625-AFA9-D9B54BC9FB8A}" srcOrd="1" destOrd="0" parTransId="{650AC055-85CF-4A15-B869-7AA921C6BE73}" sibTransId="{A617055B-6B63-4ACA-A817-0D4F9A20898A}"/>
    <dgm:cxn modelId="{A0B9468C-C40E-4424-AB67-01BCB4B91FEF}" type="presOf" srcId="{6E1D9B07-38D6-4E6B-913D-FC8716846CEA}" destId="{270A83AB-F2AB-4E3B-84EA-6390E3BC9406}" srcOrd="0" destOrd="0" presId="urn:microsoft.com/office/officeart/2005/8/layout/hierarchy6"/>
    <dgm:cxn modelId="{CAF89A9E-7A88-4403-8947-C99B95E4240B}" type="presOf" srcId="{6BBA355A-BC7C-484E-8FA1-1EC1BE8F43FD}" destId="{9DCB2F49-4F2B-4F48-82DF-4810567E51B8}" srcOrd="0" destOrd="0" presId="urn:microsoft.com/office/officeart/2005/8/layout/hierarchy6"/>
    <dgm:cxn modelId="{74B711A0-0349-4975-9BAB-289A4A94B226}" type="presOf" srcId="{26D1CD6B-003B-4142-98F0-93DA3B24C444}" destId="{F574D50E-A7E4-4F07-BA0A-D0723CEA8BC4}" srcOrd="0" destOrd="0" presId="urn:microsoft.com/office/officeart/2005/8/layout/hierarchy6"/>
    <dgm:cxn modelId="{7BCB66B3-33DE-4B3E-A114-621483A2E3EB}" type="presOf" srcId="{00A8CEE3-E59D-4625-AFA9-D9B54BC9FB8A}" destId="{05A9D9FD-D143-4182-8313-C5C41DC45EFD}" srcOrd="0" destOrd="0" presId="urn:microsoft.com/office/officeart/2005/8/layout/hierarchy6"/>
    <dgm:cxn modelId="{00E020B9-8C48-4596-A9AE-074373CA7870}" type="presOf" srcId="{CCB1F496-44C2-4F0C-92E2-537EC399B33B}" destId="{B70AA547-E95B-4978-A75A-8992B34EBB14}" srcOrd="0" destOrd="0" presId="urn:microsoft.com/office/officeart/2005/8/layout/hierarchy6"/>
    <dgm:cxn modelId="{802B93C4-AEF4-4D32-8D49-6C164E2347E5}" srcId="{87041910-4D57-4BAD-BB89-FAEC74A065E9}" destId="{89DDF8CB-BC66-43C7-A0BE-56AF23D857AD}" srcOrd="0" destOrd="0" parTransId="{50F444B3-4A80-42E5-BB5B-999C2D6CDD87}" sibTransId="{2C979177-A3CF-480F-8716-39D6865DF3DF}"/>
    <dgm:cxn modelId="{FFEC58E0-DF7A-4801-9B28-4FF44CAE6D3F}" srcId="{87041910-4D57-4BAD-BB89-FAEC74A065E9}" destId="{26D1CD6B-003B-4142-98F0-93DA3B24C444}" srcOrd="5" destOrd="0" parTransId="{8F972876-1EFB-498F-98BE-52B1D9A0A2D0}" sibTransId="{D8EA92E5-3D82-45C0-82D9-EA7CDFE942F4}"/>
    <dgm:cxn modelId="{36E4DFE5-40EC-4231-AB54-860369AD0063}" type="presOf" srcId="{50F444B3-4A80-42E5-BB5B-999C2D6CDD87}" destId="{88B2089A-4BB1-4365-AE2F-EDB6027978D1}" srcOrd="0" destOrd="0" presId="urn:microsoft.com/office/officeart/2005/8/layout/hierarchy6"/>
    <dgm:cxn modelId="{7F6D57E9-F8D3-4404-B2B7-871033125893}" type="presOf" srcId="{12B669CA-3BD0-444E-8D55-CEFE71A83D1C}" destId="{008A2C44-0D10-4B6A-BD2B-4978AE932E3B}" srcOrd="0" destOrd="0" presId="urn:microsoft.com/office/officeart/2005/8/layout/hierarchy6"/>
    <dgm:cxn modelId="{EB50F9EE-D392-4FA9-A62C-9DAF2B38123F}" type="presOf" srcId="{87041910-4D57-4BAD-BB89-FAEC74A065E9}" destId="{116EFB35-D014-46F6-8C30-26041FE1BF7F}" srcOrd="0" destOrd="0" presId="urn:microsoft.com/office/officeart/2005/8/layout/hierarchy6"/>
    <dgm:cxn modelId="{54EBAFF7-894C-4724-BDC7-C31882020CD4}" type="presParOf" srcId="{EB7D5B99-C59D-48F1-80FD-6870DDD89164}" destId="{58E41220-8110-449B-AD33-73A5B9623CCA}" srcOrd="0" destOrd="0" presId="urn:microsoft.com/office/officeart/2005/8/layout/hierarchy6"/>
    <dgm:cxn modelId="{1B33732C-BB68-4A6E-B222-7E4B290D8270}" type="presParOf" srcId="{58E41220-8110-449B-AD33-73A5B9623CCA}" destId="{C513B838-8C35-4109-92AF-1E84B89AEB8E}" srcOrd="0" destOrd="0" presId="urn:microsoft.com/office/officeart/2005/8/layout/hierarchy6"/>
    <dgm:cxn modelId="{8B1AB269-1AC6-4D67-B817-5B9890F2648C}" type="presParOf" srcId="{C513B838-8C35-4109-92AF-1E84B89AEB8E}" destId="{8308EE46-7CC3-4875-9747-75E2A0FC3382}" srcOrd="0" destOrd="0" presId="urn:microsoft.com/office/officeart/2005/8/layout/hierarchy6"/>
    <dgm:cxn modelId="{D7249D38-4B59-473D-9BDC-601BBFA5ADC7}" type="presParOf" srcId="{8308EE46-7CC3-4875-9747-75E2A0FC3382}" destId="{116EFB35-D014-46F6-8C30-26041FE1BF7F}" srcOrd="0" destOrd="0" presId="urn:microsoft.com/office/officeart/2005/8/layout/hierarchy6"/>
    <dgm:cxn modelId="{94F819A6-F2FD-4570-82C4-6D116A79C0E9}" type="presParOf" srcId="{8308EE46-7CC3-4875-9747-75E2A0FC3382}" destId="{81795DCC-1F49-4232-9F58-A0348C86BCCF}" srcOrd="1" destOrd="0" presId="urn:microsoft.com/office/officeart/2005/8/layout/hierarchy6"/>
    <dgm:cxn modelId="{4B899D50-44F1-4BDC-A362-A4DF65F450DB}" type="presParOf" srcId="{81795DCC-1F49-4232-9F58-A0348C86BCCF}" destId="{88B2089A-4BB1-4365-AE2F-EDB6027978D1}" srcOrd="0" destOrd="0" presId="urn:microsoft.com/office/officeart/2005/8/layout/hierarchy6"/>
    <dgm:cxn modelId="{A855C11F-5B1E-49EE-BEC2-4D1F6D54346B}" type="presParOf" srcId="{81795DCC-1F49-4232-9F58-A0348C86BCCF}" destId="{C6A5C797-A858-4F4C-B093-AA006692B4AE}" srcOrd="1" destOrd="0" presId="urn:microsoft.com/office/officeart/2005/8/layout/hierarchy6"/>
    <dgm:cxn modelId="{5E0913B2-2199-4EDD-B0EF-3722F34C6D5E}" type="presParOf" srcId="{C6A5C797-A858-4F4C-B093-AA006692B4AE}" destId="{BE642671-F052-476A-8F34-A1B4BCD6FE1A}" srcOrd="0" destOrd="0" presId="urn:microsoft.com/office/officeart/2005/8/layout/hierarchy6"/>
    <dgm:cxn modelId="{346DB582-CA9E-4F56-AD50-700622E67C26}" type="presParOf" srcId="{C6A5C797-A858-4F4C-B093-AA006692B4AE}" destId="{3E6C7824-49AA-417D-90A2-BAFB363B7BEF}" srcOrd="1" destOrd="0" presId="urn:microsoft.com/office/officeart/2005/8/layout/hierarchy6"/>
    <dgm:cxn modelId="{568A39AC-BCAC-4D43-84D6-498CCDB1E824}" type="presParOf" srcId="{81795DCC-1F49-4232-9F58-A0348C86BCCF}" destId="{18DACF50-C0BF-42F3-AAEF-624727330E78}" srcOrd="2" destOrd="0" presId="urn:microsoft.com/office/officeart/2005/8/layout/hierarchy6"/>
    <dgm:cxn modelId="{45ACA843-98A6-4A88-B7E3-55DD7ED4F8AC}" type="presParOf" srcId="{81795DCC-1F49-4232-9F58-A0348C86BCCF}" destId="{BE64136E-3A8A-4478-833B-1F01A22B3EDE}" srcOrd="3" destOrd="0" presId="urn:microsoft.com/office/officeart/2005/8/layout/hierarchy6"/>
    <dgm:cxn modelId="{53AD790B-80EE-4B1E-BF95-AD31EE3A5132}" type="presParOf" srcId="{BE64136E-3A8A-4478-833B-1F01A22B3EDE}" destId="{05A9D9FD-D143-4182-8313-C5C41DC45EFD}" srcOrd="0" destOrd="0" presId="urn:microsoft.com/office/officeart/2005/8/layout/hierarchy6"/>
    <dgm:cxn modelId="{B4C807C9-E31E-4264-B26C-339A3EDF3A5C}" type="presParOf" srcId="{BE64136E-3A8A-4478-833B-1F01A22B3EDE}" destId="{09892E85-8BE1-4A8F-92F5-3ACAEC3D4E6D}" srcOrd="1" destOrd="0" presId="urn:microsoft.com/office/officeart/2005/8/layout/hierarchy6"/>
    <dgm:cxn modelId="{1BC0647D-036D-41A7-829E-806EF23F4C9B}" type="presParOf" srcId="{81795DCC-1F49-4232-9F58-A0348C86BCCF}" destId="{270A83AB-F2AB-4E3B-84EA-6390E3BC9406}" srcOrd="4" destOrd="0" presId="urn:microsoft.com/office/officeart/2005/8/layout/hierarchy6"/>
    <dgm:cxn modelId="{4D68C3A9-DE97-41CE-895A-AB450DA9C22C}" type="presParOf" srcId="{81795DCC-1F49-4232-9F58-A0348C86BCCF}" destId="{A5A4D446-C9D2-499B-8731-A8B6B5704937}" srcOrd="5" destOrd="0" presId="urn:microsoft.com/office/officeart/2005/8/layout/hierarchy6"/>
    <dgm:cxn modelId="{6F420C17-E155-4D52-88EE-29E52F0B811B}" type="presParOf" srcId="{A5A4D446-C9D2-499B-8731-A8B6B5704937}" destId="{A98C44F4-8E62-40EA-907A-107BE183D5EE}" srcOrd="0" destOrd="0" presId="urn:microsoft.com/office/officeart/2005/8/layout/hierarchy6"/>
    <dgm:cxn modelId="{158E492A-8D9C-4903-ABB1-FECF207D2DEA}" type="presParOf" srcId="{A5A4D446-C9D2-499B-8731-A8B6B5704937}" destId="{C3CA8DCB-45AB-47EE-97B3-AB1B0B3FD303}" srcOrd="1" destOrd="0" presId="urn:microsoft.com/office/officeart/2005/8/layout/hierarchy6"/>
    <dgm:cxn modelId="{E30FD9A8-D00E-41ED-B7E9-8E4DB37EA0BB}" type="presParOf" srcId="{81795DCC-1F49-4232-9F58-A0348C86BCCF}" destId="{70F6813B-7608-44E2-9CA8-E86E173DDA31}" srcOrd="6" destOrd="0" presId="urn:microsoft.com/office/officeart/2005/8/layout/hierarchy6"/>
    <dgm:cxn modelId="{7B14734D-7EA6-4972-8CF9-7BEB25FED378}" type="presParOf" srcId="{81795DCC-1F49-4232-9F58-A0348C86BCCF}" destId="{D1A9001F-5869-4598-AE8C-D75DFDCCC35D}" srcOrd="7" destOrd="0" presId="urn:microsoft.com/office/officeart/2005/8/layout/hierarchy6"/>
    <dgm:cxn modelId="{90B1B997-D1F3-4AB5-BA96-216A707877E5}" type="presParOf" srcId="{D1A9001F-5869-4598-AE8C-D75DFDCCC35D}" destId="{9DCB2F49-4F2B-4F48-82DF-4810567E51B8}" srcOrd="0" destOrd="0" presId="urn:microsoft.com/office/officeart/2005/8/layout/hierarchy6"/>
    <dgm:cxn modelId="{E11B03C6-121A-434D-9B40-EA75BF0FA11F}" type="presParOf" srcId="{D1A9001F-5869-4598-AE8C-D75DFDCCC35D}" destId="{8E9A9133-E65B-4975-B2E5-7E0F5BAA6E9E}" srcOrd="1" destOrd="0" presId="urn:microsoft.com/office/officeart/2005/8/layout/hierarchy6"/>
    <dgm:cxn modelId="{A2F56DD3-29D9-48E8-B9BF-681E8F082D56}" type="presParOf" srcId="{81795DCC-1F49-4232-9F58-A0348C86BCCF}" destId="{008A2C44-0D10-4B6A-BD2B-4978AE932E3B}" srcOrd="8" destOrd="0" presId="urn:microsoft.com/office/officeart/2005/8/layout/hierarchy6"/>
    <dgm:cxn modelId="{871BB0D6-331E-4C11-AEA5-E78C86770B48}" type="presParOf" srcId="{81795DCC-1F49-4232-9F58-A0348C86BCCF}" destId="{3E1E3159-1688-4177-A9D8-36E5E8885FE0}" srcOrd="9" destOrd="0" presId="urn:microsoft.com/office/officeart/2005/8/layout/hierarchy6"/>
    <dgm:cxn modelId="{F49E51F6-09B3-4886-88DB-2EC4CDB0379F}" type="presParOf" srcId="{3E1E3159-1688-4177-A9D8-36E5E8885FE0}" destId="{B70AA547-E95B-4978-A75A-8992B34EBB14}" srcOrd="0" destOrd="0" presId="urn:microsoft.com/office/officeart/2005/8/layout/hierarchy6"/>
    <dgm:cxn modelId="{3A53926B-272F-4664-9BBE-0D615D3918CA}" type="presParOf" srcId="{3E1E3159-1688-4177-A9D8-36E5E8885FE0}" destId="{EEEB4153-3F4E-4241-88FB-43E463E10B8B}" srcOrd="1" destOrd="0" presId="urn:microsoft.com/office/officeart/2005/8/layout/hierarchy6"/>
    <dgm:cxn modelId="{80BD3755-5477-4CB5-91A2-F01C1E7F8880}" type="presParOf" srcId="{81795DCC-1F49-4232-9F58-A0348C86BCCF}" destId="{7C4FB1A4-FBB6-4625-909C-D4802EA38780}" srcOrd="10" destOrd="0" presId="urn:microsoft.com/office/officeart/2005/8/layout/hierarchy6"/>
    <dgm:cxn modelId="{F5B80647-1EC7-4916-8DAB-4A607ADCB26C}" type="presParOf" srcId="{81795DCC-1F49-4232-9F58-A0348C86BCCF}" destId="{E0F4C903-8840-4B52-9C6A-39C21126264D}" srcOrd="11" destOrd="0" presId="urn:microsoft.com/office/officeart/2005/8/layout/hierarchy6"/>
    <dgm:cxn modelId="{EEF349A2-C9AD-45B2-BE27-20D339E715BB}" type="presParOf" srcId="{E0F4C903-8840-4B52-9C6A-39C21126264D}" destId="{F574D50E-A7E4-4F07-BA0A-D0723CEA8BC4}" srcOrd="0" destOrd="0" presId="urn:microsoft.com/office/officeart/2005/8/layout/hierarchy6"/>
    <dgm:cxn modelId="{C25B076F-4CD4-4686-93DF-7C33C998B83B}" type="presParOf" srcId="{E0F4C903-8840-4B52-9C6A-39C21126264D}" destId="{FE9E3D8D-2BF5-4198-8F70-16754715D133}" srcOrd="1" destOrd="0" presId="urn:microsoft.com/office/officeart/2005/8/layout/hierarchy6"/>
    <dgm:cxn modelId="{323179F5-A05C-4CCB-9998-6EC6CE8C1599}" type="presParOf" srcId="{EB7D5B99-C59D-48F1-80FD-6870DDD89164}" destId="{BDE20810-C582-4F9A-A7BE-8431DBE4C38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64A031-AAED-43ED-B867-35182360315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5DEE6AE0-7D9B-4D0C-9D6B-1647C2A03667}">
      <dgm:prSet phldrT="[Texto]" custT="1"/>
      <dgm:spPr>
        <a:solidFill>
          <a:srgbClr val="00FFCC"/>
        </a:solidFill>
        <a:ln w="28575"/>
      </dgm:spPr>
      <dgm:t>
        <a:bodyPr/>
        <a:lstStyle/>
        <a:p>
          <a:pPr algn="ctr"/>
          <a:r>
            <a:rPr lang="pt-BR" sz="2000" b="1" dirty="0">
              <a:solidFill>
                <a:sysClr val="windowText" lastClr="000000"/>
              </a:solidFill>
            </a:rPr>
            <a:t>EAP</a:t>
          </a:r>
        </a:p>
      </dgm:t>
    </dgm:pt>
    <dgm:pt modelId="{CB7BF42B-7247-4A7E-8B14-68E8F29B45CC}" type="parTrans" cxnId="{6810F869-05C5-4105-80C1-4449403B948B}">
      <dgm:prSet/>
      <dgm:spPr/>
      <dgm:t>
        <a:bodyPr/>
        <a:lstStyle/>
        <a:p>
          <a:pPr algn="ctr"/>
          <a:endParaRPr lang="pt-BR" b="1"/>
        </a:p>
      </dgm:t>
    </dgm:pt>
    <dgm:pt modelId="{9FCF36CE-55C4-407A-A846-E2DDFFA063C4}" type="sibTrans" cxnId="{6810F869-05C5-4105-80C1-4449403B948B}">
      <dgm:prSet/>
      <dgm:spPr/>
      <dgm:t>
        <a:bodyPr/>
        <a:lstStyle/>
        <a:p>
          <a:pPr algn="ctr"/>
          <a:endParaRPr lang="pt-BR" b="1"/>
        </a:p>
      </dgm:t>
    </dgm:pt>
    <dgm:pt modelId="{3608028C-1CA2-472E-971C-2F90B22ACAFC}">
      <dgm:prSet phldrT="[Texto]" custT="1"/>
      <dgm:spPr>
        <a:solidFill>
          <a:srgbClr val="FF0000"/>
        </a:solidFill>
        <a:ln w="28575">
          <a:solidFill>
            <a:schemeClr val="tx1"/>
          </a:solidFill>
        </a:ln>
      </dgm:spPr>
      <dgm:t>
        <a:bodyPr/>
        <a:lstStyle/>
        <a:p>
          <a:pPr algn="ctr"/>
          <a:r>
            <a:rPr lang="pt-BR" sz="2000" b="1" dirty="0">
              <a:solidFill>
                <a:schemeClr val="tx1"/>
              </a:solidFill>
            </a:rPr>
            <a:t>Angélica</a:t>
          </a:r>
        </a:p>
      </dgm:t>
    </dgm:pt>
    <dgm:pt modelId="{5F998293-5CAB-4F6B-93D1-1EA623727FD7}" type="parTrans" cxnId="{F58ACDBA-EC76-4227-9F3E-2021A8FF684E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>
        <a:ln w="38100"/>
      </dgm:spPr>
      <dgm:t>
        <a:bodyPr/>
        <a:lstStyle/>
        <a:p>
          <a:pPr algn="ctr"/>
          <a:endParaRPr lang="pt-BR" b="1"/>
        </a:p>
      </dgm:t>
    </dgm:pt>
    <dgm:pt modelId="{14F3B6D4-F506-4E1F-A864-6D46C590A1F0}" type="sibTrans" cxnId="{F58ACDBA-EC76-4227-9F3E-2021A8FF684E}">
      <dgm:prSet/>
      <dgm:spPr/>
      <dgm:t>
        <a:bodyPr/>
        <a:lstStyle/>
        <a:p>
          <a:pPr algn="ctr"/>
          <a:endParaRPr lang="pt-BR" b="1"/>
        </a:p>
      </dgm:t>
    </dgm:pt>
    <dgm:pt modelId="{F75DC978-34D3-45A6-B29C-53006C9D7D88}">
      <dgm:prSet phldrT="[Texto]" custT="1"/>
      <dgm:spPr>
        <a:solidFill>
          <a:schemeClr val="bg1"/>
        </a:solidFill>
        <a:ln w="28575">
          <a:solidFill>
            <a:schemeClr val="tx1"/>
          </a:solidFill>
        </a:ln>
      </dgm:spPr>
      <dgm:t>
        <a:bodyPr/>
        <a:lstStyle/>
        <a:p>
          <a:pPr algn="ctr"/>
          <a:r>
            <a:rPr lang="pt-BR" sz="2000" b="1" dirty="0">
              <a:solidFill>
                <a:schemeClr val="tx1"/>
              </a:solidFill>
            </a:rPr>
            <a:t>Cristiano</a:t>
          </a:r>
        </a:p>
      </dgm:t>
    </dgm:pt>
    <dgm:pt modelId="{49DB3F70-D002-4309-83CD-26E9A0C1AC02}" type="parTrans" cxnId="{1A1FEF62-6E8E-4C42-BEE6-DC81BB9500C4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>
        <a:ln w="38100"/>
      </dgm:spPr>
      <dgm:t>
        <a:bodyPr/>
        <a:lstStyle/>
        <a:p>
          <a:pPr algn="ctr"/>
          <a:endParaRPr lang="pt-BR" b="1"/>
        </a:p>
      </dgm:t>
    </dgm:pt>
    <dgm:pt modelId="{41398BB5-EEA1-447D-A485-82684B9C13CC}" type="sibTrans" cxnId="{1A1FEF62-6E8E-4C42-BEE6-DC81BB9500C4}">
      <dgm:prSet/>
      <dgm:spPr/>
      <dgm:t>
        <a:bodyPr/>
        <a:lstStyle/>
        <a:p>
          <a:pPr algn="ctr"/>
          <a:endParaRPr lang="pt-BR" b="1"/>
        </a:p>
      </dgm:t>
    </dgm:pt>
    <dgm:pt modelId="{5C6E2300-717B-47B8-8DAE-D8ED88A45EFF}">
      <dgm:prSet phldrT="[Texto]" custT="1"/>
      <dgm:spPr>
        <a:solidFill>
          <a:schemeClr val="accent6">
            <a:lumMod val="75000"/>
          </a:schemeClr>
        </a:solidFill>
        <a:ln w="28575"/>
      </dgm:spPr>
      <dgm:t>
        <a:bodyPr/>
        <a:lstStyle/>
        <a:p>
          <a:pPr algn="ctr"/>
          <a:r>
            <a:rPr lang="pt-BR" sz="2000" b="1" dirty="0">
              <a:solidFill>
                <a:schemeClr val="tx1"/>
              </a:solidFill>
            </a:rPr>
            <a:t>Marco A</a:t>
          </a:r>
        </a:p>
      </dgm:t>
    </dgm:pt>
    <dgm:pt modelId="{0F394452-ABF3-444E-8BA6-F5FAD7D860FA}" type="parTrans" cxnId="{B3CCF827-9BAB-4644-9149-CB9DCC9FEA2A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>
        <a:ln w="38100"/>
      </dgm:spPr>
      <dgm:t>
        <a:bodyPr/>
        <a:lstStyle/>
        <a:p>
          <a:pPr algn="ctr"/>
          <a:endParaRPr lang="pt-BR" b="1"/>
        </a:p>
      </dgm:t>
    </dgm:pt>
    <dgm:pt modelId="{472C048E-69C0-40FE-A611-F1C864E3C94A}" type="sibTrans" cxnId="{B3CCF827-9BAB-4644-9149-CB9DCC9FEA2A}">
      <dgm:prSet/>
      <dgm:spPr/>
      <dgm:t>
        <a:bodyPr/>
        <a:lstStyle/>
        <a:p>
          <a:pPr algn="ctr"/>
          <a:endParaRPr lang="pt-BR" b="1"/>
        </a:p>
      </dgm:t>
    </dgm:pt>
    <dgm:pt modelId="{50DB03B2-0A29-40C6-BA57-546B28498EBC}">
      <dgm:prSet phldrT="[Texto]" custT="1"/>
      <dgm:spPr>
        <a:solidFill>
          <a:srgbClr val="00B0F0"/>
        </a:solidFill>
        <a:ln w="28575"/>
      </dgm:spPr>
      <dgm:t>
        <a:bodyPr/>
        <a:lstStyle/>
        <a:p>
          <a:pPr algn="ctr"/>
          <a:r>
            <a:rPr lang="pt-BR" sz="2000" b="1">
              <a:solidFill>
                <a:schemeClr val="tx1"/>
              </a:solidFill>
            </a:rPr>
            <a:t>Marco P</a:t>
          </a:r>
        </a:p>
      </dgm:t>
    </dgm:pt>
    <dgm:pt modelId="{50365A5E-7148-4D21-85B2-A07F31A27933}" type="parTrans" cxnId="{02CE52E7-421C-49DE-86CE-7D92CDEF2A9A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>
        <a:ln w="38100"/>
      </dgm:spPr>
      <dgm:t>
        <a:bodyPr/>
        <a:lstStyle/>
        <a:p>
          <a:pPr algn="ctr"/>
          <a:endParaRPr lang="pt-BR" b="1"/>
        </a:p>
      </dgm:t>
    </dgm:pt>
    <dgm:pt modelId="{2699BFB3-3378-457C-AD85-041C5A25B9E1}" type="sibTrans" cxnId="{02CE52E7-421C-49DE-86CE-7D92CDEF2A9A}">
      <dgm:prSet/>
      <dgm:spPr/>
      <dgm:t>
        <a:bodyPr/>
        <a:lstStyle/>
        <a:p>
          <a:pPr algn="ctr"/>
          <a:endParaRPr lang="pt-BR" b="1"/>
        </a:p>
      </dgm:t>
    </dgm:pt>
    <dgm:pt modelId="{72038636-7E1F-4CB9-B168-657F05B16E70}">
      <dgm:prSet phldrT="[Texto]" custT="1"/>
      <dgm:spPr>
        <a:solidFill>
          <a:schemeClr val="accent3">
            <a:lumMod val="75000"/>
          </a:schemeClr>
        </a:solidFill>
        <a:ln w="28575"/>
      </dgm:spPr>
      <dgm:t>
        <a:bodyPr/>
        <a:lstStyle/>
        <a:p>
          <a:pPr algn="ctr"/>
          <a:r>
            <a:rPr lang="pt-BR" sz="2000" b="1" dirty="0">
              <a:solidFill>
                <a:schemeClr val="bg1"/>
              </a:solidFill>
            </a:rPr>
            <a:t>Peterson</a:t>
          </a:r>
        </a:p>
      </dgm:t>
    </dgm:pt>
    <dgm:pt modelId="{4744C98F-7889-4921-B6F9-1027E0A30AE4}" type="parTrans" cxnId="{789AEE1F-2724-4002-814F-BB3993C7EC61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>
        <a:ln w="38100"/>
      </dgm:spPr>
      <dgm:t>
        <a:bodyPr/>
        <a:lstStyle/>
        <a:p>
          <a:pPr algn="ctr"/>
          <a:endParaRPr lang="pt-BR" b="1"/>
        </a:p>
      </dgm:t>
    </dgm:pt>
    <dgm:pt modelId="{2C45BD9D-EA3F-4954-9258-DCF7D39E7437}" type="sibTrans" cxnId="{789AEE1F-2724-4002-814F-BB3993C7EC61}">
      <dgm:prSet/>
      <dgm:spPr/>
      <dgm:t>
        <a:bodyPr/>
        <a:lstStyle/>
        <a:p>
          <a:pPr algn="ctr"/>
          <a:endParaRPr lang="pt-BR" b="1"/>
        </a:p>
      </dgm:t>
    </dgm:pt>
    <dgm:pt modelId="{6D02C804-FB6D-4BA4-9DFC-D6F494E73D80}">
      <dgm:prSet phldrT="[Texto]" custT="1"/>
      <dgm:spPr>
        <a:ln w="28575"/>
      </dgm:spPr>
      <dgm:t>
        <a:bodyPr/>
        <a:lstStyle/>
        <a:p>
          <a:pPr algn="ctr"/>
          <a:r>
            <a:rPr lang="pt-BR" sz="2000" b="1" dirty="0">
              <a:solidFill>
                <a:schemeClr val="tx1"/>
              </a:solidFill>
            </a:rPr>
            <a:t>Lucimara</a:t>
          </a:r>
        </a:p>
      </dgm:t>
    </dgm:pt>
    <dgm:pt modelId="{DB75BF6A-5E9D-4733-8EB9-34AF0BD76E6B}" type="parTrans" cxnId="{64D91519-65A7-4053-84E5-DC4800DCD3FE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>
        <a:ln w="38100"/>
      </dgm:spPr>
      <dgm:t>
        <a:bodyPr/>
        <a:lstStyle/>
        <a:p>
          <a:pPr algn="ctr"/>
          <a:endParaRPr lang="pt-BR" b="1"/>
        </a:p>
      </dgm:t>
    </dgm:pt>
    <dgm:pt modelId="{C68AE6FC-3F82-4B24-A47E-E45EB28B9315}" type="sibTrans" cxnId="{64D91519-65A7-4053-84E5-DC4800DCD3FE}">
      <dgm:prSet/>
      <dgm:spPr/>
      <dgm:t>
        <a:bodyPr/>
        <a:lstStyle/>
        <a:p>
          <a:pPr algn="ctr"/>
          <a:endParaRPr lang="pt-BR" b="1"/>
        </a:p>
      </dgm:t>
    </dgm:pt>
    <dgm:pt modelId="{F57A802E-2400-4746-B50F-D211822EFFEF}">
      <dgm:prSet phldrT="[Texto]" custT="1"/>
      <dgm:spPr>
        <a:solidFill>
          <a:srgbClr val="FF0000"/>
        </a:solidFill>
        <a:ln w="28575">
          <a:solidFill>
            <a:schemeClr val="tx1"/>
          </a:solidFill>
        </a:ln>
      </dgm:spPr>
      <dgm:t>
        <a:bodyPr/>
        <a:lstStyle/>
        <a:p>
          <a:pPr algn="ctr"/>
          <a:r>
            <a:rPr lang="pt-BR" sz="2000" b="1">
              <a:solidFill>
                <a:schemeClr val="tx1"/>
              </a:solidFill>
            </a:rPr>
            <a:t>S.M</a:t>
          </a:r>
        </a:p>
      </dgm:t>
    </dgm:pt>
    <dgm:pt modelId="{5635CAEC-258D-4F8B-A463-4F2868A34D40}" type="parTrans" cxnId="{6B67FF32-BF4E-4E29-8B8D-9EB9DBF9BCA1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>
        <a:ln w="38100"/>
      </dgm:spPr>
      <dgm:t>
        <a:bodyPr/>
        <a:lstStyle/>
        <a:p>
          <a:pPr algn="ctr"/>
          <a:endParaRPr lang="pt-BR" b="1"/>
        </a:p>
      </dgm:t>
    </dgm:pt>
    <dgm:pt modelId="{E73B5C2A-1CE0-4760-A5AB-E62DDFBA6B22}" type="sibTrans" cxnId="{6B67FF32-BF4E-4E29-8B8D-9EB9DBF9BCA1}">
      <dgm:prSet/>
      <dgm:spPr/>
      <dgm:t>
        <a:bodyPr/>
        <a:lstStyle/>
        <a:p>
          <a:pPr algn="ctr"/>
          <a:endParaRPr lang="pt-BR" b="1"/>
        </a:p>
      </dgm:t>
    </dgm:pt>
    <dgm:pt modelId="{F77D531A-A233-44A5-9AD1-55C004270EE4}">
      <dgm:prSet phldrT="[Texto]" custT="1"/>
      <dgm:spPr>
        <a:solidFill>
          <a:schemeClr val="bg1"/>
        </a:solidFill>
        <a:ln w="28575">
          <a:solidFill>
            <a:schemeClr val="tx1"/>
          </a:solidFill>
        </a:ln>
      </dgm:spPr>
      <dgm:t>
        <a:bodyPr/>
        <a:lstStyle/>
        <a:p>
          <a:pPr algn="ctr"/>
          <a:r>
            <a:rPr lang="pt-BR" sz="2000" b="1">
              <a:solidFill>
                <a:schemeClr val="tx1"/>
              </a:solidFill>
            </a:rPr>
            <a:t>Programador</a:t>
          </a:r>
        </a:p>
      </dgm:t>
    </dgm:pt>
    <dgm:pt modelId="{F60AE62C-4786-4155-A33E-E1DDDA1134BE}" type="parTrans" cxnId="{D123E036-F56E-4818-96EC-617BA54561BE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>
        <a:ln w="38100"/>
      </dgm:spPr>
      <dgm:t>
        <a:bodyPr/>
        <a:lstStyle/>
        <a:p>
          <a:pPr algn="ctr"/>
          <a:endParaRPr lang="pt-BR" b="1"/>
        </a:p>
      </dgm:t>
    </dgm:pt>
    <dgm:pt modelId="{5AD8C7B8-0416-4B08-BD2B-A35CF1035E9B}" type="sibTrans" cxnId="{D123E036-F56E-4818-96EC-617BA54561BE}">
      <dgm:prSet/>
      <dgm:spPr/>
      <dgm:t>
        <a:bodyPr/>
        <a:lstStyle/>
        <a:p>
          <a:pPr algn="ctr"/>
          <a:endParaRPr lang="pt-BR" b="1"/>
        </a:p>
      </dgm:t>
    </dgm:pt>
    <dgm:pt modelId="{210A1491-5CD2-48C5-8477-1542B9659A46}">
      <dgm:prSet phldrT="[Texto]" custT="1"/>
      <dgm:spPr>
        <a:ln w="28575"/>
      </dgm:spPr>
      <dgm:t>
        <a:bodyPr/>
        <a:lstStyle/>
        <a:p>
          <a:pPr algn="ctr"/>
          <a:r>
            <a:rPr lang="pt-BR" sz="2000" b="1" dirty="0">
              <a:solidFill>
                <a:schemeClr val="tx1"/>
              </a:solidFill>
            </a:rPr>
            <a:t>Protótipo</a:t>
          </a:r>
        </a:p>
      </dgm:t>
    </dgm:pt>
    <dgm:pt modelId="{9F77234F-AE36-42CA-879B-680BCC796ABC}" type="parTrans" cxnId="{A7E12F0F-D7EA-4D49-9E99-ABB2238843B9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>
        <a:ln w="38100"/>
      </dgm:spPr>
      <dgm:t>
        <a:bodyPr/>
        <a:lstStyle/>
        <a:p>
          <a:pPr algn="ctr"/>
          <a:endParaRPr lang="pt-BR" b="1"/>
        </a:p>
      </dgm:t>
    </dgm:pt>
    <dgm:pt modelId="{B85F0C1C-E631-489C-B62E-4069C186942C}" type="sibTrans" cxnId="{A7E12F0F-D7EA-4D49-9E99-ABB2238843B9}">
      <dgm:prSet/>
      <dgm:spPr/>
      <dgm:t>
        <a:bodyPr/>
        <a:lstStyle/>
        <a:p>
          <a:pPr algn="ctr"/>
          <a:endParaRPr lang="pt-BR" b="1"/>
        </a:p>
      </dgm:t>
    </dgm:pt>
    <dgm:pt modelId="{3BE3B56A-415C-4407-B2CF-BB61E726A494}">
      <dgm:prSet phldrT="[Texto]" custT="1"/>
      <dgm:spPr>
        <a:solidFill>
          <a:schemeClr val="accent6">
            <a:lumMod val="75000"/>
          </a:schemeClr>
        </a:solidFill>
        <a:ln w="28575"/>
      </dgm:spPr>
      <dgm:t>
        <a:bodyPr/>
        <a:lstStyle/>
        <a:p>
          <a:pPr algn="ctr"/>
          <a:r>
            <a:rPr lang="pt-BR" sz="2000" b="1" dirty="0">
              <a:solidFill>
                <a:schemeClr val="tx1"/>
              </a:solidFill>
            </a:rPr>
            <a:t>P.O</a:t>
          </a:r>
        </a:p>
      </dgm:t>
    </dgm:pt>
    <dgm:pt modelId="{C445847A-4B5F-44AB-85A8-8DDAB4CAED08}" type="parTrans" cxnId="{5DBF2925-13FE-49F1-A5C6-B27CB5F0BB54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>
        <a:ln w="38100"/>
      </dgm:spPr>
      <dgm:t>
        <a:bodyPr/>
        <a:lstStyle/>
        <a:p>
          <a:pPr algn="ctr"/>
          <a:endParaRPr lang="pt-BR" b="1"/>
        </a:p>
      </dgm:t>
    </dgm:pt>
    <dgm:pt modelId="{F95C894F-EAC5-45AF-BB43-9BECABF33F7E}" type="sibTrans" cxnId="{5DBF2925-13FE-49F1-A5C6-B27CB5F0BB54}">
      <dgm:prSet/>
      <dgm:spPr/>
      <dgm:t>
        <a:bodyPr/>
        <a:lstStyle/>
        <a:p>
          <a:pPr algn="ctr"/>
          <a:endParaRPr lang="pt-BR" b="1"/>
        </a:p>
      </dgm:t>
    </dgm:pt>
    <dgm:pt modelId="{4B1AEE2E-0E53-42C8-B44C-6FCCDC9F4E9C}">
      <dgm:prSet phldrT="[Texto]" custT="1"/>
      <dgm:spPr>
        <a:solidFill>
          <a:srgbClr val="00B0F0"/>
        </a:solidFill>
        <a:ln w="28575"/>
      </dgm:spPr>
      <dgm:t>
        <a:bodyPr/>
        <a:lstStyle/>
        <a:p>
          <a:pPr algn="ctr"/>
          <a:r>
            <a:rPr lang="pt-BR" sz="2000" b="1" i="0" dirty="0">
              <a:solidFill>
                <a:schemeClr val="tx1"/>
              </a:solidFill>
            </a:rPr>
            <a:t>Roteiro Montagem</a:t>
          </a:r>
          <a:endParaRPr lang="pt-BR" sz="2000" b="1" dirty="0">
            <a:solidFill>
              <a:schemeClr val="tx1"/>
            </a:solidFill>
          </a:endParaRPr>
        </a:p>
      </dgm:t>
    </dgm:pt>
    <dgm:pt modelId="{BC3D4D0F-528E-412F-9EE4-0FDC75219DBC}" type="parTrans" cxnId="{99DA445B-597B-43D1-9230-F16D0026D66B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>
        <a:ln w="38100"/>
      </dgm:spPr>
      <dgm:t>
        <a:bodyPr/>
        <a:lstStyle/>
        <a:p>
          <a:pPr algn="ctr"/>
          <a:endParaRPr lang="pt-BR" b="1"/>
        </a:p>
      </dgm:t>
    </dgm:pt>
    <dgm:pt modelId="{E0470A53-03C5-4F72-AFB1-FCC618CE5407}" type="sibTrans" cxnId="{99DA445B-597B-43D1-9230-F16D0026D66B}">
      <dgm:prSet/>
      <dgm:spPr/>
      <dgm:t>
        <a:bodyPr/>
        <a:lstStyle/>
        <a:p>
          <a:pPr algn="ctr"/>
          <a:endParaRPr lang="pt-BR" b="1"/>
        </a:p>
      </dgm:t>
    </dgm:pt>
    <dgm:pt modelId="{DFFBB6E8-552E-4CE4-8565-33FAEA524840}">
      <dgm:prSet phldrT="[Texto]" custT="1"/>
      <dgm:spPr>
        <a:solidFill>
          <a:schemeClr val="accent3">
            <a:lumMod val="75000"/>
          </a:schemeClr>
        </a:solidFill>
        <a:ln w="28575"/>
      </dgm:spPr>
      <dgm:t>
        <a:bodyPr/>
        <a:lstStyle/>
        <a:p>
          <a:pPr algn="ctr"/>
          <a:r>
            <a:rPr lang="pt-BR" sz="1800" b="1" dirty="0">
              <a:solidFill>
                <a:schemeClr val="bg1"/>
              </a:solidFill>
            </a:rPr>
            <a:t>Documentação</a:t>
          </a:r>
        </a:p>
      </dgm:t>
    </dgm:pt>
    <dgm:pt modelId="{AD78A438-AF90-400A-B3BF-E1A22F2EC6EE}" type="parTrans" cxnId="{120AD121-BD6F-46E0-9B3A-37F2EF0362CD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>
        <a:ln w="38100"/>
      </dgm:spPr>
      <dgm:t>
        <a:bodyPr/>
        <a:lstStyle/>
        <a:p>
          <a:pPr algn="ctr"/>
          <a:endParaRPr lang="pt-BR" b="1"/>
        </a:p>
      </dgm:t>
    </dgm:pt>
    <dgm:pt modelId="{FC1428D3-9FEC-4ACB-AC26-CCA3B893D76E}" type="sibTrans" cxnId="{120AD121-BD6F-46E0-9B3A-37F2EF0362CD}">
      <dgm:prSet/>
      <dgm:spPr/>
      <dgm:t>
        <a:bodyPr/>
        <a:lstStyle/>
        <a:p>
          <a:pPr algn="ctr"/>
          <a:endParaRPr lang="pt-BR" b="1"/>
        </a:p>
      </dgm:t>
    </dgm:pt>
    <dgm:pt modelId="{0BD4E58C-7898-4B60-85B9-17D5D6252C40}">
      <dgm:prSet phldrT="[Texto]" custT="1"/>
      <dgm:spPr>
        <a:solidFill>
          <a:srgbClr val="FF0000"/>
        </a:solidFill>
        <a:ln w="28575">
          <a:solidFill>
            <a:schemeClr val="tx1"/>
          </a:solidFill>
        </a:ln>
      </dgm:spPr>
      <dgm:t>
        <a:bodyPr/>
        <a:lstStyle/>
        <a:p>
          <a:pPr algn="ctr"/>
          <a:r>
            <a:rPr lang="pt-BR" sz="2000" b="1" dirty="0">
              <a:solidFill>
                <a:schemeClr val="tx1"/>
              </a:solidFill>
            </a:rPr>
            <a:t>Testes</a:t>
          </a:r>
        </a:p>
      </dgm:t>
    </dgm:pt>
    <dgm:pt modelId="{55AE4BE3-C7E3-47D4-BBCE-AAD6FE8A569C}" type="parTrans" cxnId="{C9E567AF-3225-4374-B6D7-E1B36B115B8A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>
        <a:ln w="38100"/>
      </dgm:spPr>
      <dgm:t>
        <a:bodyPr/>
        <a:lstStyle/>
        <a:p>
          <a:pPr algn="ctr"/>
          <a:endParaRPr lang="pt-BR" b="1"/>
        </a:p>
      </dgm:t>
    </dgm:pt>
    <dgm:pt modelId="{CB7B1FCF-6D5E-4D14-8DD9-B8EDA2B2B578}" type="sibTrans" cxnId="{C9E567AF-3225-4374-B6D7-E1B36B115B8A}">
      <dgm:prSet/>
      <dgm:spPr/>
      <dgm:t>
        <a:bodyPr/>
        <a:lstStyle/>
        <a:p>
          <a:pPr algn="ctr"/>
          <a:endParaRPr lang="pt-BR" b="1"/>
        </a:p>
      </dgm:t>
    </dgm:pt>
    <dgm:pt modelId="{F846DEF1-3B7B-4FE4-ACD2-B83EDBBAB03F}">
      <dgm:prSet phldrT="[Texto]" custT="1"/>
      <dgm:spPr>
        <a:solidFill>
          <a:schemeClr val="bg1"/>
        </a:solidFill>
        <a:ln w="28575">
          <a:solidFill>
            <a:schemeClr val="tx1"/>
          </a:solidFill>
        </a:ln>
      </dgm:spPr>
      <dgm:t>
        <a:bodyPr/>
        <a:lstStyle/>
        <a:p>
          <a:pPr algn="ctr"/>
          <a:r>
            <a:rPr lang="pt-BR" sz="2000" b="1" dirty="0">
              <a:solidFill>
                <a:schemeClr val="tx1"/>
              </a:solidFill>
            </a:rPr>
            <a:t>Desenho CAD</a:t>
          </a:r>
        </a:p>
      </dgm:t>
    </dgm:pt>
    <dgm:pt modelId="{6725890F-9CF5-4BA4-A430-2043D9D3AAF6}" type="parTrans" cxnId="{5441B7C1-8C13-4AD0-B5A0-8243715286F0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>
        <a:ln w="38100"/>
      </dgm:spPr>
      <dgm:t>
        <a:bodyPr/>
        <a:lstStyle/>
        <a:p>
          <a:pPr algn="ctr"/>
          <a:endParaRPr lang="pt-BR" b="1"/>
        </a:p>
      </dgm:t>
    </dgm:pt>
    <dgm:pt modelId="{AACA8B73-E6BB-4626-A7AA-D19CB7CEAF27}" type="sibTrans" cxnId="{5441B7C1-8C13-4AD0-B5A0-8243715286F0}">
      <dgm:prSet/>
      <dgm:spPr/>
      <dgm:t>
        <a:bodyPr/>
        <a:lstStyle/>
        <a:p>
          <a:pPr algn="ctr"/>
          <a:endParaRPr lang="pt-BR" b="1"/>
        </a:p>
      </dgm:t>
    </dgm:pt>
    <dgm:pt modelId="{65151212-7171-405E-B89F-63F801A6CE9C}">
      <dgm:prSet phldrT="[Texto]" custT="1"/>
      <dgm:spPr>
        <a:solidFill>
          <a:schemeClr val="accent6">
            <a:lumMod val="75000"/>
          </a:schemeClr>
        </a:solidFill>
        <a:ln w="28575"/>
      </dgm:spPr>
      <dgm:t>
        <a:bodyPr/>
        <a:lstStyle/>
        <a:p>
          <a:pPr algn="ctr"/>
          <a:r>
            <a:rPr lang="pt-BR" sz="2000" b="1" dirty="0">
              <a:solidFill>
                <a:schemeClr val="tx1"/>
              </a:solidFill>
            </a:rPr>
            <a:t>Programação</a:t>
          </a:r>
        </a:p>
      </dgm:t>
    </dgm:pt>
    <dgm:pt modelId="{AD4F173C-227F-495F-AC8A-380D505792B9}" type="parTrans" cxnId="{1CB3769F-A7A0-42D1-8EE2-0DA68004ADED}">
      <dgm:prSet/>
      <dgm:spPr>
        <a:ln w="38100"/>
      </dgm:spPr>
      <dgm:t>
        <a:bodyPr/>
        <a:lstStyle/>
        <a:p>
          <a:pPr algn="ctr"/>
          <a:endParaRPr lang="pt-BR" b="1"/>
        </a:p>
      </dgm:t>
    </dgm:pt>
    <dgm:pt modelId="{208B86F0-9A68-43E7-B654-31AD5DBD5B92}" type="sibTrans" cxnId="{1CB3769F-A7A0-42D1-8EE2-0DA68004ADED}">
      <dgm:prSet/>
      <dgm:spPr/>
      <dgm:t>
        <a:bodyPr/>
        <a:lstStyle/>
        <a:p>
          <a:pPr algn="ctr"/>
          <a:endParaRPr lang="pt-BR" b="1"/>
        </a:p>
      </dgm:t>
    </dgm:pt>
    <dgm:pt modelId="{ACB3D94B-0462-4FD3-90DC-2C646CD2C602}">
      <dgm:prSet phldrT="[Texto]" custT="1"/>
      <dgm:spPr>
        <a:solidFill>
          <a:srgbClr val="00B0F0"/>
        </a:solidFill>
        <a:ln w="28575"/>
      </dgm:spPr>
      <dgm:t>
        <a:bodyPr/>
        <a:lstStyle/>
        <a:p>
          <a:pPr algn="ctr"/>
          <a:r>
            <a:rPr lang="pt-BR" sz="2000" b="1" dirty="0">
              <a:solidFill>
                <a:schemeClr val="tx1"/>
              </a:solidFill>
            </a:rPr>
            <a:t>Ergonomia</a:t>
          </a:r>
        </a:p>
      </dgm:t>
    </dgm:pt>
    <dgm:pt modelId="{0726A0CF-2C8D-4282-9356-0A0EA43AAF01}" type="parTrans" cxnId="{E4C462EC-E4B5-4FA9-8C95-E00CE6439E96}">
      <dgm:prSet/>
      <dgm:spPr>
        <a:ln w="38100"/>
      </dgm:spPr>
      <dgm:t>
        <a:bodyPr/>
        <a:lstStyle/>
        <a:p>
          <a:pPr algn="ctr"/>
          <a:endParaRPr lang="pt-BR" b="1"/>
        </a:p>
      </dgm:t>
    </dgm:pt>
    <dgm:pt modelId="{AC7F0836-9A99-4BE0-9BD1-89135BF8613B}" type="sibTrans" cxnId="{E4C462EC-E4B5-4FA9-8C95-E00CE6439E96}">
      <dgm:prSet/>
      <dgm:spPr/>
      <dgm:t>
        <a:bodyPr/>
        <a:lstStyle/>
        <a:p>
          <a:pPr algn="ctr"/>
          <a:endParaRPr lang="pt-BR" b="1"/>
        </a:p>
      </dgm:t>
    </dgm:pt>
    <dgm:pt modelId="{983C1A51-4B74-4789-94D3-B5D8140722C5}">
      <dgm:prSet phldrT="[Texto]" custT="1"/>
      <dgm:spPr>
        <a:solidFill>
          <a:schemeClr val="accent3">
            <a:lumMod val="75000"/>
          </a:schemeClr>
        </a:solidFill>
        <a:ln w="28575"/>
      </dgm:spPr>
      <dgm:t>
        <a:bodyPr/>
        <a:lstStyle/>
        <a:p>
          <a:pPr algn="ctr"/>
          <a:r>
            <a:rPr lang="pt-BR" sz="2000" b="1" dirty="0">
              <a:solidFill>
                <a:schemeClr val="bg1"/>
              </a:solidFill>
            </a:rPr>
            <a:t>Custos e Viabilidade</a:t>
          </a:r>
        </a:p>
      </dgm:t>
    </dgm:pt>
    <dgm:pt modelId="{B0E10FB3-2BC2-4C59-B35E-097071B7F009}" type="parTrans" cxnId="{C53FEE7A-A820-4883-BF8B-AEA70EDE36A5}">
      <dgm:prSet/>
      <dgm:spPr>
        <a:ln w="38100"/>
      </dgm:spPr>
      <dgm:t>
        <a:bodyPr/>
        <a:lstStyle/>
        <a:p>
          <a:pPr algn="ctr"/>
          <a:endParaRPr lang="pt-BR" b="1"/>
        </a:p>
      </dgm:t>
    </dgm:pt>
    <dgm:pt modelId="{E5AB5299-37F2-4AF2-B148-835A90C59FA9}" type="sibTrans" cxnId="{C53FEE7A-A820-4883-BF8B-AEA70EDE36A5}">
      <dgm:prSet/>
      <dgm:spPr/>
      <dgm:t>
        <a:bodyPr/>
        <a:lstStyle/>
        <a:p>
          <a:pPr algn="ctr"/>
          <a:endParaRPr lang="pt-BR" b="1"/>
        </a:p>
      </dgm:t>
    </dgm:pt>
    <dgm:pt modelId="{F07167C2-E35E-43F6-B8FE-0D49BA6A3314}">
      <dgm:prSet phldrT="[Texto]" custT="1"/>
      <dgm:spPr>
        <a:solidFill>
          <a:srgbClr val="00B0F0"/>
        </a:solidFill>
        <a:ln w="28575"/>
      </dgm:spPr>
      <dgm:t>
        <a:bodyPr/>
        <a:lstStyle/>
        <a:p>
          <a:pPr algn="ctr"/>
          <a:r>
            <a:rPr lang="pt-BR" sz="2000" b="1" dirty="0">
              <a:solidFill>
                <a:schemeClr val="tx1"/>
              </a:solidFill>
            </a:rPr>
            <a:t>Cronograma</a:t>
          </a:r>
        </a:p>
      </dgm:t>
    </dgm:pt>
    <dgm:pt modelId="{C3B335C2-E16C-4BAD-ABDC-DFFB5938E424}" type="parTrans" cxnId="{3E39D423-BCB4-452C-BF82-CCBBFA0CEF9A}">
      <dgm:prSet/>
      <dgm:spPr>
        <a:ln w="38100"/>
      </dgm:spPr>
      <dgm:t>
        <a:bodyPr/>
        <a:lstStyle/>
        <a:p>
          <a:pPr algn="ctr"/>
          <a:endParaRPr lang="pt-BR" b="1"/>
        </a:p>
      </dgm:t>
    </dgm:pt>
    <dgm:pt modelId="{1BAB8226-D267-4507-A4D1-D3902F1C63F3}" type="sibTrans" cxnId="{3E39D423-BCB4-452C-BF82-CCBBFA0CEF9A}">
      <dgm:prSet/>
      <dgm:spPr/>
      <dgm:t>
        <a:bodyPr/>
        <a:lstStyle/>
        <a:p>
          <a:pPr algn="ctr"/>
          <a:endParaRPr lang="pt-BR" b="1"/>
        </a:p>
      </dgm:t>
    </dgm:pt>
    <dgm:pt modelId="{EE7BD38A-AEF2-4828-9B8B-7BB01E4426D5}">
      <dgm:prSet phldrT="[Texto]" custT="1"/>
      <dgm:spPr>
        <a:solidFill>
          <a:srgbClr val="FF0000"/>
        </a:solidFill>
        <a:ln w="28575">
          <a:solidFill>
            <a:schemeClr val="tx1"/>
          </a:solidFill>
        </a:ln>
      </dgm:spPr>
      <dgm:t>
        <a:bodyPr/>
        <a:lstStyle/>
        <a:p>
          <a:pPr algn="ctr"/>
          <a:r>
            <a:rPr lang="pt-BR" sz="2000" b="1" dirty="0" err="1">
              <a:solidFill>
                <a:schemeClr val="tx1"/>
              </a:solidFill>
            </a:rPr>
            <a:t>Kanban</a:t>
          </a:r>
          <a:endParaRPr lang="pt-BR" sz="2000" b="1" dirty="0">
            <a:solidFill>
              <a:schemeClr val="tx1"/>
            </a:solidFill>
          </a:endParaRPr>
        </a:p>
      </dgm:t>
    </dgm:pt>
    <dgm:pt modelId="{8D40DBA1-99EF-468A-847F-7AFDA4F5AF42}" type="parTrans" cxnId="{2881EB90-0E64-4704-9801-501AEDD870D2}">
      <dgm:prSet/>
      <dgm:spPr>
        <a:ln w="38100"/>
      </dgm:spPr>
      <dgm:t>
        <a:bodyPr/>
        <a:lstStyle/>
        <a:p>
          <a:pPr algn="ctr"/>
          <a:endParaRPr lang="pt-BR" b="1"/>
        </a:p>
      </dgm:t>
    </dgm:pt>
    <dgm:pt modelId="{C115CEB5-4677-45D2-B9B7-2519AC6BE18B}" type="sibTrans" cxnId="{2881EB90-0E64-4704-9801-501AEDD870D2}">
      <dgm:prSet/>
      <dgm:spPr/>
      <dgm:t>
        <a:bodyPr/>
        <a:lstStyle/>
        <a:p>
          <a:pPr algn="ctr"/>
          <a:endParaRPr lang="pt-BR" b="1"/>
        </a:p>
      </dgm:t>
    </dgm:pt>
    <dgm:pt modelId="{A0B32E30-E29F-44E7-8856-3247E7A79511}">
      <dgm:prSet phldrT="[Texto]" custT="1"/>
      <dgm:spPr>
        <a:ln w="28575"/>
      </dgm:spPr>
      <dgm:t>
        <a:bodyPr/>
        <a:lstStyle/>
        <a:p>
          <a:pPr algn="ctr"/>
          <a:r>
            <a:rPr lang="pt-BR" sz="2000" b="1" dirty="0" err="1">
              <a:solidFill>
                <a:schemeClr val="tx1"/>
              </a:solidFill>
            </a:rPr>
            <a:t>Kanban</a:t>
          </a:r>
          <a:endParaRPr lang="pt-BR" sz="2000" b="1" dirty="0">
            <a:solidFill>
              <a:schemeClr val="tx1"/>
            </a:solidFill>
          </a:endParaRPr>
        </a:p>
      </dgm:t>
    </dgm:pt>
    <dgm:pt modelId="{FAE34764-D42F-49E4-80CD-E2DEF9F012C4}" type="parTrans" cxnId="{21286AAF-D121-4564-B2B4-17F82C9ACC97}">
      <dgm:prSet/>
      <dgm:spPr/>
      <dgm:t>
        <a:bodyPr/>
        <a:lstStyle/>
        <a:p>
          <a:pPr algn="ctr"/>
          <a:endParaRPr lang="pt-BR" b="1"/>
        </a:p>
      </dgm:t>
    </dgm:pt>
    <dgm:pt modelId="{432BA14F-2800-4AEA-8178-C18502D83548}" type="sibTrans" cxnId="{21286AAF-D121-4564-B2B4-17F82C9ACC97}">
      <dgm:prSet/>
      <dgm:spPr/>
      <dgm:t>
        <a:bodyPr/>
        <a:lstStyle/>
        <a:p>
          <a:pPr algn="ctr"/>
          <a:endParaRPr lang="pt-BR" b="1"/>
        </a:p>
      </dgm:t>
    </dgm:pt>
    <dgm:pt modelId="{CDC99400-C4E3-457F-A243-695AAE653376}" type="pres">
      <dgm:prSet presAssocID="{B864A031-AAED-43ED-B867-35182360315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4F3E6EC-D9A0-431C-B613-456AE9F321AE}" type="pres">
      <dgm:prSet presAssocID="{5DEE6AE0-7D9B-4D0C-9D6B-1647C2A03667}" presName="hierRoot1" presStyleCnt="0">
        <dgm:presLayoutVars>
          <dgm:hierBranch val="init"/>
        </dgm:presLayoutVars>
      </dgm:prSet>
      <dgm:spPr/>
    </dgm:pt>
    <dgm:pt modelId="{57FD3386-9F16-4694-95BB-892E913E8EB2}" type="pres">
      <dgm:prSet presAssocID="{5DEE6AE0-7D9B-4D0C-9D6B-1647C2A03667}" presName="rootComposite1" presStyleCnt="0"/>
      <dgm:spPr/>
    </dgm:pt>
    <dgm:pt modelId="{F6566230-C3E8-41BA-8CDE-A8682F2E7698}" type="pres">
      <dgm:prSet presAssocID="{5DEE6AE0-7D9B-4D0C-9D6B-1647C2A03667}" presName="rootText1" presStyleLbl="node0" presStyleIdx="0" presStyleCnt="1">
        <dgm:presLayoutVars>
          <dgm:chPref val="3"/>
        </dgm:presLayoutVars>
      </dgm:prSet>
      <dgm:spPr/>
    </dgm:pt>
    <dgm:pt modelId="{E95A1C8C-3C6E-4718-A63F-53CF9CF5478D}" type="pres">
      <dgm:prSet presAssocID="{5DEE6AE0-7D9B-4D0C-9D6B-1647C2A03667}" presName="rootConnector1" presStyleLbl="node1" presStyleIdx="0" presStyleCnt="0"/>
      <dgm:spPr/>
    </dgm:pt>
    <dgm:pt modelId="{DD1FD776-81B8-456C-9E8A-22268DE2278C}" type="pres">
      <dgm:prSet presAssocID="{5DEE6AE0-7D9B-4D0C-9D6B-1647C2A03667}" presName="hierChild2" presStyleCnt="0"/>
      <dgm:spPr/>
    </dgm:pt>
    <dgm:pt modelId="{1B937B9A-C3FD-4DAB-B2F6-816C921EFA0A}" type="pres">
      <dgm:prSet presAssocID="{5F998293-5CAB-4F6B-93D1-1EA623727FD7}" presName="Name37" presStyleLbl="parChTrans1D2" presStyleIdx="0" presStyleCnt="6"/>
      <dgm:spPr/>
    </dgm:pt>
    <dgm:pt modelId="{9262E0AA-115B-44A8-8EED-986AE01117D4}" type="pres">
      <dgm:prSet presAssocID="{3608028C-1CA2-472E-971C-2F90B22ACAFC}" presName="hierRoot2" presStyleCnt="0">
        <dgm:presLayoutVars>
          <dgm:hierBranch val="init"/>
        </dgm:presLayoutVars>
      </dgm:prSet>
      <dgm:spPr/>
    </dgm:pt>
    <dgm:pt modelId="{D2054988-9C8E-4C8D-8C6C-BDB3CEB1D40C}" type="pres">
      <dgm:prSet presAssocID="{3608028C-1CA2-472E-971C-2F90B22ACAFC}" presName="rootComposite" presStyleCnt="0"/>
      <dgm:spPr/>
    </dgm:pt>
    <dgm:pt modelId="{543B3AAE-2E1F-49FE-8EA4-97F0EA1E9D9A}" type="pres">
      <dgm:prSet presAssocID="{3608028C-1CA2-472E-971C-2F90B22ACAFC}" presName="rootText" presStyleLbl="node2" presStyleIdx="0" presStyleCnt="6">
        <dgm:presLayoutVars>
          <dgm:chPref val="3"/>
        </dgm:presLayoutVars>
      </dgm:prSet>
      <dgm:spPr/>
    </dgm:pt>
    <dgm:pt modelId="{1725D5F1-8128-4214-8840-F283C35399DA}" type="pres">
      <dgm:prSet presAssocID="{3608028C-1CA2-472E-971C-2F90B22ACAFC}" presName="rootConnector" presStyleLbl="node2" presStyleIdx="0" presStyleCnt="6"/>
      <dgm:spPr/>
    </dgm:pt>
    <dgm:pt modelId="{028D3939-6066-4FB1-A179-69778CDE1B4A}" type="pres">
      <dgm:prSet presAssocID="{3608028C-1CA2-472E-971C-2F90B22ACAFC}" presName="hierChild4" presStyleCnt="0"/>
      <dgm:spPr/>
    </dgm:pt>
    <dgm:pt modelId="{A12853C9-54A4-4C4C-B5ED-F816D4DD4E83}" type="pres">
      <dgm:prSet presAssocID="{5635CAEC-258D-4F8B-A463-4F2868A34D40}" presName="Name37" presStyleLbl="parChTrans1D3" presStyleIdx="0" presStyleCnt="14"/>
      <dgm:spPr/>
    </dgm:pt>
    <dgm:pt modelId="{0F465B0A-1E8E-496B-9020-8B8C7BE00FC1}" type="pres">
      <dgm:prSet presAssocID="{F57A802E-2400-4746-B50F-D211822EFFEF}" presName="hierRoot2" presStyleCnt="0">
        <dgm:presLayoutVars>
          <dgm:hierBranch val="init"/>
        </dgm:presLayoutVars>
      </dgm:prSet>
      <dgm:spPr/>
    </dgm:pt>
    <dgm:pt modelId="{AC8EF989-6D25-45B9-BF20-A77CEB6DBF13}" type="pres">
      <dgm:prSet presAssocID="{F57A802E-2400-4746-B50F-D211822EFFEF}" presName="rootComposite" presStyleCnt="0"/>
      <dgm:spPr/>
    </dgm:pt>
    <dgm:pt modelId="{9E35A361-95B5-438C-9416-AD922E4C2887}" type="pres">
      <dgm:prSet presAssocID="{F57A802E-2400-4746-B50F-D211822EFFEF}" presName="rootText" presStyleLbl="node3" presStyleIdx="0" presStyleCnt="14" custScaleX="109827">
        <dgm:presLayoutVars>
          <dgm:chPref val="3"/>
        </dgm:presLayoutVars>
      </dgm:prSet>
      <dgm:spPr/>
    </dgm:pt>
    <dgm:pt modelId="{339A4C6F-E997-470C-9739-7B0327823179}" type="pres">
      <dgm:prSet presAssocID="{F57A802E-2400-4746-B50F-D211822EFFEF}" presName="rootConnector" presStyleLbl="node3" presStyleIdx="0" presStyleCnt="14"/>
      <dgm:spPr/>
    </dgm:pt>
    <dgm:pt modelId="{B8C4BE9D-6D2B-4470-84CE-16F1188D8737}" type="pres">
      <dgm:prSet presAssocID="{F57A802E-2400-4746-B50F-D211822EFFEF}" presName="hierChild4" presStyleCnt="0"/>
      <dgm:spPr/>
    </dgm:pt>
    <dgm:pt modelId="{6D0F3E79-A44F-4297-B2EB-38EAB97DB7A2}" type="pres">
      <dgm:prSet presAssocID="{F57A802E-2400-4746-B50F-D211822EFFEF}" presName="hierChild5" presStyleCnt="0"/>
      <dgm:spPr/>
    </dgm:pt>
    <dgm:pt modelId="{59931B1E-5936-43E5-9DCF-428876CA6CB3}" type="pres">
      <dgm:prSet presAssocID="{55AE4BE3-C7E3-47D4-BBCE-AAD6FE8A569C}" presName="Name37" presStyleLbl="parChTrans1D3" presStyleIdx="1" presStyleCnt="14"/>
      <dgm:spPr/>
    </dgm:pt>
    <dgm:pt modelId="{0152A3BD-9408-4706-B553-CE9AF334BA1B}" type="pres">
      <dgm:prSet presAssocID="{0BD4E58C-7898-4B60-85B9-17D5D6252C40}" presName="hierRoot2" presStyleCnt="0">
        <dgm:presLayoutVars>
          <dgm:hierBranch val="init"/>
        </dgm:presLayoutVars>
      </dgm:prSet>
      <dgm:spPr/>
    </dgm:pt>
    <dgm:pt modelId="{D5E10B4A-B76B-4815-AB44-6DF17DB1DC13}" type="pres">
      <dgm:prSet presAssocID="{0BD4E58C-7898-4B60-85B9-17D5D6252C40}" presName="rootComposite" presStyleCnt="0"/>
      <dgm:spPr/>
    </dgm:pt>
    <dgm:pt modelId="{F4972F3F-DB33-4573-83B0-DBE993376312}" type="pres">
      <dgm:prSet presAssocID="{0BD4E58C-7898-4B60-85B9-17D5D6252C40}" presName="rootText" presStyleLbl="node3" presStyleIdx="1" presStyleCnt="14" custScaleX="109827">
        <dgm:presLayoutVars>
          <dgm:chPref val="3"/>
        </dgm:presLayoutVars>
      </dgm:prSet>
      <dgm:spPr/>
    </dgm:pt>
    <dgm:pt modelId="{C29D7D67-B046-411A-BBEC-46D975379504}" type="pres">
      <dgm:prSet presAssocID="{0BD4E58C-7898-4B60-85B9-17D5D6252C40}" presName="rootConnector" presStyleLbl="node3" presStyleIdx="1" presStyleCnt="14"/>
      <dgm:spPr/>
    </dgm:pt>
    <dgm:pt modelId="{B956A485-8859-46A9-AC90-652F3892677A}" type="pres">
      <dgm:prSet presAssocID="{0BD4E58C-7898-4B60-85B9-17D5D6252C40}" presName="hierChild4" presStyleCnt="0"/>
      <dgm:spPr/>
    </dgm:pt>
    <dgm:pt modelId="{CFE61803-F649-45D2-B3F6-EE415D3B3488}" type="pres">
      <dgm:prSet presAssocID="{0BD4E58C-7898-4B60-85B9-17D5D6252C40}" presName="hierChild5" presStyleCnt="0"/>
      <dgm:spPr/>
    </dgm:pt>
    <dgm:pt modelId="{7BBB2480-38EB-49A3-A72A-30FDBA6AD84D}" type="pres">
      <dgm:prSet presAssocID="{8D40DBA1-99EF-468A-847F-7AFDA4F5AF42}" presName="Name37" presStyleLbl="parChTrans1D3" presStyleIdx="2" presStyleCnt="14"/>
      <dgm:spPr/>
    </dgm:pt>
    <dgm:pt modelId="{1BDE38BA-3104-4954-BF16-0270D0013CB6}" type="pres">
      <dgm:prSet presAssocID="{EE7BD38A-AEF2-4828-9B8B-7BB01E4426D5}" presName="hierRoot2" presStyleCnt="0">
        <dgm:presLayoutVars>
          <dgm:hierBranch val="init"/>
        </dgm:presLayoutVars>
      </dgm:prSet>
      <dgm:spPr/>
    </dgm:pt>
    <dgm:pt modelId="{76161E42-3061-4C7D-AAB2-ABA5FF6CCD76}" type="pres">
      <dgm:prSet presAssocID="{EE7BD38A-AEF2-4828-9B8B-7BB01E4426D5}" presName="rootComposite" presStyleCnt="0"/>
      <dgm:spPr/>
    </dgm:pt>
    <dgm:pt modelId="{5C32FE7D-F79E-491E-8520-6255B666AC80}" type="pres">
      <dgm:prSet presAssocID="{EE7BD38A-AEF2-4828-9B8B-7BB01E4426D5}" presName="rootText" presStyleLbl="node3" presStyleIdx="2" presStyleCnt="14">
        <dgm:presLayoutVars>
          <dgm:chPref val="3"/>
        </dgm:presLayoutVars>
      </dgm:prSet>
      <dgm:spPr/>
    </dgm:pt>
    <dgm:pt modelId="{00D9E04B-45E3-4517-9449-F6191D483A99}" type="pres">
      <dgm:prSet presAssocID="{EE7BD38A-AEF2-4828-9B8B-7BB01E4426D5}" presName="rootConnector" presStyleLbl="node3" presStyleIdx="2" presStyleCnt="14"/>
      <dgm:spPr/>
    </dgm:pt>
    <dgm:pt modelId="{B347E0A8-E65C-497B-915C-C6B5B4670BDF}" type="pres">
      <dgm:prSet presAssocID="{EE7BD38A-AEF2-4828-9B8B-7BB01E4426D5}" presName="hierChild4" presStyleCnt="0"/>
      <dgm:spPr/>
    </dgm:pt>
    <dgm:pt modelId="{CC61C4F2-E56F-4EFF-BCEA-C9CB7AA356EA}" type="pres">
      <dgm:prSet presAssocID="{EE7BD38A-AEF2-4828-9B8B-7BB01E4426D5}" presName="hierChild5" presStyleCnt="0"/>
      <dgm:spPr/>
    </dgm:pt>
    <dgm:pt modelId="{5B432F5C-27FB-4B0F-8FC0-D6B5B67798E8}" type="pres">
      <dgm:prSet presAssocID="{3608028C-1CA2-472E-971C-2F90B22ACAFC}" presName="hierChild5" presStyleCnt="0"/>
      <dgm:spPr/>
    </dgm:pt>
    <dgm:pt modelId="{7FDA5962-CF53-4CF5-BEB8-2948BDD92A65}" type="pres">
      <dgm:prSet presAssocID="{49DB3F70-D002-4309-83CD-26E9A0C1AC02}" presName="Name37" presStyleLbl="parChTrans1D2" presStyleIdx="1" presStyleCnt="6"/>
      <dgm:spPr/>
    </dgm:pt>
    <dgm:pt modelId="{3D5814C4-5505-4CCF-A70A-75D97F3E69D9}" type="pres">
      <dgm:prSet presAssocID="{F75DC978-34D3-45A6-B29C-53006C9D7D88}" presName="hierRoot2" presStyleCnt="0">
        <dgm:presLayoutVars>
          <dgm:hierBranch val="init"/>
        </dgm:presLayoutVars>
      </dgm:prSet>
      <dgm:spPr/>
    </dgm:pt>
    <dgm:pt modelId="{58047BD4-D8A0-4415-B801-8F644496F94C}" type="pres">
      <dgm:prSet presAssocID="{F75DC978-34D3-45A6-B29C-53006C9D7D88}" presName="rootComposite" presStyleCnt="0"/>
      <dgm:spPr/>
    </dgm:pt>
    <dgm:pt modelId="{1EA513BF-4636-4D93-804E-B4DEE53E8EB7}" type="pres">
      <dgm:prSet presAssocID="{F75DC978-34D3-45A6-B29C-53006C9D7D88}" presName="rootText" presStyleLbl="node2" presStyleIdx="1" presStyleCnt="6">
        <dgm:presLayoutVars>
          <dgm:chPref val="3"/>
        </dgm:presLayoutVars>
      </dgm:prSet>
      <dgm:spPr/>
    </dgm:pt>
    <dgm:pt modelId="{08C9B63E-448A-4A2A-9C4B-06C7C19B9365}" type="pres">
      <dgm:prSet presAssocID="{F75DC978-34D3-45A6-B29C-53006C9D7D88}" presName="rootConnector" presStyleLbl="node2" presStyleIdx="1" presStyleCnt="6"/>
      <dgm:spPr/>
    </dgm:pt>
    <dgm:pt modelId="{C3594D23-13FD-457D-9C49-843C9012A171}" type="pres">
      <dgm:prSet presAssocID="{F75DC978-34D3-45A6-B29C-53006C9D7D88}" presName="hierChild4" presStyleCnt="0"/>
      <dgm:spPr/>
    </dgm:pt>
    <dgm:pt modelId="{C266C9CF-07A1-4676-AFDE-ADB510B82F31}" type="pres">
      <dgm:prSet presAssocID="{F60AE62C-4786-4155-A33E-E1DDDA1134BE}" presName="Name37" presStyleLbl="parChTrans1D3" presStyleIdx="3" presStyleCnt="14"/>
      <dgm:spPr/>
    </dgm:pt>
    <dgm:pt modelId="{225ED926-4651-4E43-9855-B7E430B1B70F}" type="pres">
      <dgm:prSet presAssocID="{F77D531A-A233-44A5-9AD1-55C004270EE4}" presName="hierRoot2" presStyleCnt="0">
        <dgm:presLayoutVars>
          <dgm:hierBranch val="init"/>
        </dgm:presLayoutVars>
      </dgm:prSet>
      <dgm:spPr/>
    </dgm:pt>
    <dgm:pt modelId="{70BCE08E-F8BC-4994-A59E-5EEC06955813}" type="pres">
      <dgm:prSet presAssocID="{F77D531A-A233-44A5-9AD1-55C004270EE4}" presName="rootComposite" presStyleCnt="0"/>
      <dgm:spPr/>
    </dgm:pt>
    <dgm:pt modelId="{B96E5584-4DA6-4E72-B42D-FEE0C60DFF95}" type="pres">
      <dgm:prSet presAssocID="{F77D531A-A233-44A5-9AD1-55C004270EE4}" presName="rootText" presStyleLbl="node3" presStyleIdx="3" presStyleCnt="14" custScaleX="109827">
        <dgm:presLayoutVars>
          <dgm:chPref val="3"/>
        </dgm:presLayoutVars>
      </dgm:prSet>
      <dgm:spPr/>
    </dgm:pt>
    <dgm:pt modelId="{E80E237B-23A5-4193-824A-24E5E8A52E10}" type="pres">
      <dgm:prSet presAssocID="{F77D531A-A233-44A5-9AD1-55C004270EE4}" presName="rootConnector" presStyleLbl="node3" presStyleIdx="3" presStyleCnt="14"/>
      <dgm:spPr/>
    </dgm:pt>
    <dgm:pt modelId="{2D5FAA38-1322-4D65-9F51-65769C5E20BB}" type="pres">
      <dgm:prSet presAssocID="{F77D531A-A233-44A5-9AD1-55C004270EE4}" presName="hierChild4" presStyleCnt="0"/>
      <dgm:spPr/>
    </dgm:pt>
    <dgm:pt modelId="{7FA839A4-285F-4326-805B-E0A5321A3DED}" type="pres">
      <dgm:prSet presAssocID="{F77D531A-A233-44A5-9AD1-55C004270EE4}" presName="hierChild5" presStyleCnt="0"/>
      <dgm:spPr/>
    </dgm:pt>
    <dgm:pt modelId="{FBBD0760-D3DE-4B29-A7C4-BEA5D3CE4351}" type="pres">
      <dgm:prSet presAssocID="{6725890F-9CF5-4BA4-A430-2043D9D3AAF6}" presName="Name37" presStyleLbl="parChTrans1D3" presStyleIdx="4" presStyleCnt="14"/>
      <dgm:spPr/>
    </dgm:pt>
    <dgm:pt modelId="{E2527162-834E-4C05-8AB2-9121B1CA2E06}" type="pres">
      <dgm:prSet presAssocID="{F846DEF1-3B7B-4FE4-ACD2-B83EDBBAB03F}" presName="hierRoot2" presStyleCnt="0">
        <dgm:presLayoutVars>
          <dgm:hierBranch val="init"/>
        </dgm:presLayoutVars>
      </dgm:prSet>
      <dgm:spPr/>
    </dgm:pt>
    <dgm:pt modelId="{D434D3BB-3C84-4B23-A97D-D4226B434F98}" type="pres">
      <dgm:prSet presAssocID="{F846DEF1-3B7B-4FE4-ACD2-B83EDBBAB03F}" presName="rootComposite" presStyleCnt="0"/>
      <dgm:spPr/>
    </dgm:pt>
    <dgm:pt modelId="{14EC9347-453D-449A-BEFA-7E4D56AA4C78}" type="pres">
      <dgm:prSet presAssocID="{F846DEF1-3B7B-4FE4-ACD2-B83EDBBAB03F}" presName="rootText" presStyleLbl="node3" presStyleIdx="4" presStyleCnt="14" custScaleX="109827">
        <dgm:presLayoutVars>
          <dgm:chPref val="3"/>
        </dgm:presLayoutVars>
      </dgm:prSet>
      <dgm:spPr/>
    </dgm:pt>
    <dgm:pt modelId="{75A3C8D7-5131-4EA1-9773-185E5B540907}" type="pres">
      <dgm:prSet presAssocID="{F846DEF1-3B7B-4FE4-ACD2-B83EDBBAB03F}" presName="rootConnector" presStyleLbl="node3" presStyleIdx="4" presStyleCnt="14"/>
      <dgm:spPr/>
    </dgm:pt>
    <dgm:pt modelId="{1C4F9AAE-3D48-486C-B2AD-99558337D2AF}" type="pres">
      <dgm:prSet presAssocID="{F846DEF1-3B7B-4FE4-ACD2-B83EDBBAB03F}" presName="hierChild4" presStyleCnt="0"/>
      <dgm:spPr/>
    </dgm:pt>
    <dgm:pt modelId="{0ED6FAF5-856E-4AC0-80B6-8F2242753774}" type="pres">
      <dgm:prSet presAssocID="{F846DEF1-3B7B-4FE4-ACD2-B83EDBBAB03F}" presName="hierChild5" presStyleCnt="0"/>
      <dgm:spPr/>
    </dgm:pt>
    <dgm:pt modelId="{42522929-9670-4A67-8F83-66556C3BDF96}" type="pres">
      <dgm:prSet presAssocID="{F75DC978-34D3-45A6-B29C-53006C9D7D88}" presName="hierChild5" presStyleCnt="0"/>
      <dgm:spPr/>
    </dgm:pt>
    <dgm:pt modelId="{607BB777-9A14-4D43-BC2D-FBD7A553C097}" type="pres">
      <dgm:prSet presAssocID="{DB75BF6A-5E9D-4733-8EB9-34AF0BD76E6B}" presName="Name37" presStyleLbl="parChTrans1D2" presStyleIdx="2" presStyleCnt="6"/>
      <dgm:spPr/>
    </dgm:pt>
    <dgm:pt modelId="{86E4D178-26D8-45B1-909A-DEB2DD13446A}" type="pres">
      <dgm:prSet presAssocID="{6D02C804-FB6D-4BA4-9DFC-D6F494E73D80}" presName="hierRoot2" presStyleCnt="0">
        <dgm:presLayoutVars>
          <dgm:hierBranch val="init"/>
        </dgm:presLayoutVars>
      </dgm:prSet>
      <dgm:spPr/>
    </dgm:pt>
    <dgm:pt modelId="{99361C4A-3521-410C-9243-05A837C1A888}" type="pres">
      <dgm:prSet presAssocID="{6D02C804-FB6D-4BA4-9DFC-D6F494E73D80}" presName="rootComposite" presStyleCnt="0"/>
      <dgm:spPr/>
    </dgm:pt>
    <dgm:pt modelId="{068F246E-CA1E-4CF7-A22A-47CBBFC16A09}" type="pres">
      <dgm:prSet presAssocID="{6D02C804-FB6D-4BA4-9DFC-D6F494E73D80}" presName="rootText" presStyleLbl="node2" presStyleIdx="2" presStyleCnt="6">
        <dgm:presLayoutVars>
          <dgm:chPref val="3"/>
        </dgm:presLayoutVars>
      </dgm:prSet>
      <dgm:spPr/>
    </dgm:pt>
    <dgm:pt modelId="{7937E8D6-95A9-474A-9AEB-A63CC56188FB}" type="pres">
      <dgm:prSet presAssocID="{6D02C804-FB6D-4BA4-9DFC-D6F494E73D80}" presName="rootConnector" presStyleLbl="node2" presStyleIdx="2" presStyleCnt="6"/>
      <dgm:spPr/>
    </dgm:pt>
    <dgm:pt modelId="{4808E04D-95BF-44C7-BF2C-45C06863A51C}" type="pres">
      <dgm:prSet presAssocID="{6D02C804-FB6D-4BA4-9DFC-D6F494E73D80}" presName="hierChild4" presStyleCnt="0"/>
      <dgm:spPr/>
    </dgm:pt>
    <dgm:pt modelId="{220683E6-66CC-4FF7-BF5F-356E7B19422B}" type="pres">
      <dgm:prSet presAssocID="{9F77234F-AE36-42CA-879B-680BCC796ABC}" presName="Name37" presStyleLbl="parChTrans1D3" presStyleIdx="5" presStyleCnt="14"/>
      <dgm:spPr/>
    </dgm:pt>
    <dgm:pt modelId="{53EDF01D-9873-4D9A-B4CE-6708DDE99A08}" type="pres">
      <dgm:prSet presAssocID="{210A1491-5CD2-48C5-8477-1542B9659A46}" presName="hierRoot2" presStyleCnt="0">
        <dgm:presLayoutVars>
          <dgm:hierBranch val="init"/>
        </dgm:presLayoutVars>
      </dgm:prSet>
      <dgm:spPr/>
    </dgm:pt>
    <dgm:pt modelId="{7CBE6E2B-3CAF-49D2-B8E8-B8E3750E28C7}" type="pres">
      <dgm:prSet presAssocID="{210A1491-5CD2-48C5-8477-1542B9659A46}" presName="rootComposite" presStyleCnt="0"/>
      <dgm:spPr/>
    </dgm:pt>
    <dgm:pt modelId="{A8899C3E-7DC6-4693-9C98-51104B725E3C}" type="pres">
      <dgm:prSet presAssocID="{210A1491-5CD2-48C5-8477-1542B9659A46}" presName="rootText" presStyleLbl="node3" presStyleIdx="5" presStyleCnt="14" custScaleX="100051">
        <dgm:presLayoutVars>
          <dgm:chPref val="3"/>
        </dgm:presLayoutVars>
      </dgm:prSet>
      <dgm:spPr/>
    </dgm:pt>
    <dgm:pt modelId="{7D32915F-1949-4C8A-8EE7-4DD8558E973C}" type="pres">
      <dgm:prSet presAssocID="{210A1491-5CD2-48C5-8477-1542B9659A46}" presName="rootConnector" presStyleLbl="node3" presStyleIdx="5" presStyleCnt="14"/>
      <dgm:spPr/>
    </dgm:pt>
    <dgm:pt modelId="{FDC8CA9A-64A5-4207-AF27-6E99A04A7781}" type="pres">
      <dgm:prSet presAssocID="{210A1491-5CD2-48C5-8477-1542B9659A46}" presName="hierChild4" presStyleCnt="0"/>
      <dgm:spPr/>
    </dgm:pt>
    <dgm:pt modelId="{8ECC2D7F-CE36-4989-B405-D96DAB42A2B2}" type="pres">
      <dgm:prSet presAssocID="{210A1491-5CD2-48C5-8477-1542B9659A46}" presName="hierChild5" presStyleCnt="0"/>
      <dgm:spPr/>
    </dgm:pt>
    <dgm:pt modelId="{C882C228-4EF2-4C59-A3B3-4BB2BF0AE6A2}" type="pres">
      <dgm:prSet presAssocID="{FAE34764-D42F-49E4-80CD-E2DEF9F012C4}" presName="Name37" presStyleLbl="parChTrans1D3" presStyleIdx="6" presStyleCnt="14"/>
      <dgm:spPr/>
    </dgm:pt>
    <dgm:pt modelId="{DACC91C4-2A29-4E30-84EF-21A49364CF3A}" type="pres">
      <dgm:prSet presAssocID="{A0B32E30-E29F-44E7-8856-3247E7A79511}" presName="hierRoot2" presStyleCnt="0">
        <dgm:presLayoutVars>
          <dgm:hierBranch val="init"/>
        </dgm:presLayoutVars>
      </dgm:prSet>
      <dgm:spPr/>
    </dgm:pt>
    <dgm:pt modelId="{831ABDE9-2501-406F-A841-B0D5D575B462}" type="pres">
      <dgm:prSet presAssocID="{A0B32E30-E29F-44E7-8856-3247E7A79511}" presName="rootComposite" presStyleCnt="0"/>
      <dgm:spPr/>
    </dgm:pt>
    <dgm:pt modelId="{3D531924-A023-4955-A695-FC13595DA505}" type="pres">
      <dgm:prSet presAssocID="{A0B32E30-E29F-44E7-8856-3247E7A79511}" presName="rootText" presStyleLbl="node3" presStyleIdx="6" presStyleCnt="14">
        <dgm:presLayoutVars>
          <dgm:chPref val="3"/>
        </dgm:presLayoutVars>
      </dgm:prSet>
      <dgm:spPr/>
    </dgm:pt>
    <dgm:pt modelId="{6A1BE4D2-2F40-4B08-8756-53FB286A065B}" type="pres">
      <dgm:prSet presAssocID="{A0B32E30-E29F-44E7-8856-3247E7A79511}" presName="rootConnector" presStyleLbl="node3" presStyleIdx="6" presStyleCnt="14"/>
      <dgm:spPr/>
    </dgm:pt>
    <dgm:pt modelId="{602C55BE-ED37-4263-AAC8-9796055F47AD}" type="pres">
      <dgm:prSet presAssocID="{A0B32E30-E29F-44E7-8856-3247E7A79511}" presName="hierChild4" presStyleCnt="0"/>
      <dgm:spPr/>
    </dgm:pt>
    <dgm:pt modelId="{7D2631B8-63AC-4B83-90AF-1D731F493AC5}" type="pres">
      <dgm:prSet presAssocID="{A0B32E30-E29F-44E7-8856-3247E7A79511}" presName="hierChild5" presStyleCnt="0"/>
      <dgm:spPr/>
    </dgm:pt>
    <dgm:pt modelId="{4598DA64-7C9F-4031-9542-E83CA6ADE39F}" type="pres">
      <dgm:prSet presAssocID="{6D02C804-FB6D-4BA4-9DFC-D6F494E73D80}" presName="hierChild5" presStyleCnt="0"/>
      <dgm:spPr/>
    </dgm:pt>
    <dgm:pt modelId="{240851D3-E826-4DC6-AF39-C7406E997C25}" type="pres">
      <dgm:prSet presAssocID="{0F394452-ABF3-444E-8BA6-F5FAD7D860FA}" presName="Name37" presStyleLbl="parChTrans1D2" presStyleIdx="3" presStyleCnt="6"/>
      <dgm:spPr/>
    </dgm:pt>
    <dgm:pt modelId="{7A3D5526-1A7E-43DC-839D-F253E1C86C7C}" type="pres">
      <dgm:prSet presAssocID="{5C6E2300-717B-47B8-8DAE-D8ED88A45EFF}" presName="hierRoot2" presStyleCnt="0">
        <dgm:presLayoutVars>
          <dgm:hierBranch val="init"/>
        </dgm:presLayoutVars>
      </dgm:prSet>
      <dgm:spPr/>
    </dgm:pt>
    <dgm:pt modelId="{93DEA127-4C8A-43A7-81E3-BF9D62D4A588}" type="pres">
      <dgm:prSet presAssocID="{5C6E2300-717B-47B8-8DAE-D8ED88A45EFF}" presName="rootComposite" presStyleCnt="0"/>
      <dgm:spPr/>
    </dgm:pt>
    <dgm:pt modelId="{5B2A12AE-EDE7-40B8-9C46-D48DFC827CBA}" type="pres">
      <dgm:prSet presAssocID="{5C6E2300-717B-47B8-8DAE-D8ED88A45EFF}" presName="rootText" presStyleLbl="node2" presStyleIdx="3" presStyleCnt="6">
        <dgm:presLayoutVars>
          <dgm:chPref val="3"/>
        </dgm:presLayoutVars>
      </dgm:prSet>
      <dgm:spPr/>
    </dgm:pt>
    <dgm:pt modelId="{E9CEA483-EF5D-4C22-A30B-AA2B2C7BF598}" type="pres">
      <dgm:prSet presAssocID="{5C6E2300-717B-47B8-8DAE-D8ED88A45EFF}" presName="rootConnector" presStyleLbl="node2" presStyleIdx="3" presStyleCnt="6"/>
      <dgm:spPr/>
    </dgm:pt>
    <dgm:pt modelId="{E1867ADC-86FE-4789-9D9A-707EBD77D6CF}" type="pres">
      <dgm:prSet presAssocID="{5C6E2300-717B-47B8-8DAE-D8ED88A45EFF}" presName="hierChild4" presStyleCnt="0"/>
      <dgm:spPr/>
    </dgm:pt>
    <dgm:pt modelId="{C8570E11-438D-4096-82AB-413357972E08}" type="pres">
      <dgm:prSet presAssocID="{C445847A-4B5F-44AB-85A8-8DDAB4CAED08}" presName="Name37" presStyleLbl="parChTrans1D3" presStyleIdx="7" presStyleCnt="14"/>
      <dgm:spPr/>
    </dgm:pt>
    <dgm:pt modelId="{7C302696-1ADB-4EF5-821F-42F618BD07F3}" type="pres">
      <dgm:prSet presAssocID="{3BE3B56A-415C-4407-B2CF-BB61E726A494}" presName="hierRoot2" presStyleCnt="0">
        <dgm:presLayoutVars>
          <dgm:hierBranch val="init"/>
        </dgm:presLayoutVars>
      </dgm:prSet>
      <dgm:spPr/>
    </dgm:pt>
    <dgm:pt modelId="{0D3C7F25-20F9-4D7C-8D81-EFD163855573}" type="pres">
      <dgm:prSet presAssocID="{3BE3B56A-415C-4407-B2CF-BB61E726A494}" presName="rootComposite" presStyleCnt="0"/>
      <dgm:spPr/>
    </dgm:pt>
    <dgm:pt modelId="{BB52974C-0CB4-407D-8FD7-18F467642155}" type="pres">
      <dgm:prSet presAssocID="{3BE3B56A-415C-4407-B2CF-BB61E726A494}" presName="rootText" presStyleLbl="node3" presStyleIdx="7" presStyleCnt="14" custScaleX="109827">
        <dgm:presLayoutVars>
          <dgm:chPref val="3"/>
        </dgm:presLayoutVars>
      </dgm:prSet>
      <dgm:spPr/>
    </dgm:pt>
    <dgm:pt modelId="{3C112257-F8F4-45B0-ABB8-82236995ECB6}" type="pres">
      <dgm:prSet presAssocID="{3BE3B56A-415C-4407-B2CF-BB61E726A494}" presName="rootConnector" presStyleLbl="node3" presStyleIdx="7" presStyleCnt="14"/>
      <dgm:spPr/>
    </dgm:pt>
    <dgm:pt modelId="{CE29A3FB-84C2-46F0-B3D1-093DBFEF503B}" type="pres">
      <dgm:prSet presAssocID="{3BE3B56A-415C-4407-B2CF-BB61E726A494}" presName="hierChild4" presStyleCnt="0"/>
      <dgm:spPr/>
    </dgm:pt>
    <dgm:pt modelId="{8546B963-6D8F-492A-A897-761FC001DDAE}" type="pres">
      <dgm:prSet presAssocID="{3BE3B56A-415C-4407-B2CF-BB61E726A494}" presName="hierChild5" presStyleCnt="0"/>
      <dgm:spPr/>
    </dgm:pt>
    <dgm:pt modelId="{D85F4EB5-E90A-4FE5-A613-B452D5A52550}" type="pres">
      <dgm:prSet presAssocID="{AD4F173C-227F-495F-AC8A-380D505792B9}" presName="Name37" presStyleLbl="parChTrans1D3" presStyleIdx="8" presStyleCnt="14"/>
      <dgm:spPr/>
    </dgm:pt>
    <dgm:pt modelId="{74340D7C-6F8B-461A-870A-0AC496DAB8B6}" type="pres">
      <dgm:prSet presAssocID="{65151212-7171-405E-B89F-63F801A6CE9C}" presName="hierRoot2" presStyleCnt="0">
        <dgm:presLayoutVars>
          <dgm:hierBranch val="init"/>
        </dgm:presLayoutVars>
      </dgm:prSet>
      <dgm:spPr/>
    </dgm:pt>
    <dgm:pt modelId="{13C1DF0D-66EB-43BC-8DF1-4DB0E5EC2B54}" type="pres">
      <dgm:prSet presAssocID="{65151212-7171-405E-B89F-63F801A6CE9C}" presName="rootComposite" presStyleCnt="0"/>
      <dgm:spPr/>
    </dgm:pt>
    <dgm:pt modelId="{CC66507A-EC87-4AB5-94CD-8D0A1CA26B94}" type="pres">
      <dgm:prSet presAssocID="{65151212-7171-405E-B89F-63F801A6CE9C}" presName="rootText" presStyleLbl="node3" presStyleIdx="8" presStyleCnt="14" custScaleX="109827">
        <dgm:presLayoutVars>
          <dgm:chPref val="3"/>
        </dgm:presLayoutVars>
      </dgm:prSet>
      <dgm:spPr/>
    </dgm:pt>
    <dgm:pt modelId="{0E17A6FB-2A92-4FE7-91B8-F52576A9AEEF}" type="pres">
      <dgm:prSet presAssocID="{65151212-7171-405E-B89F-63F801A6CE9C}" presName="rootConnector" presStyleLbl="node3" presStyleIdx="8" presStyleCnt="14"/>
      <dgm:spPr/>
    </dgm:pt>
    <dgm:pt modelId="{0733E192-FAC6-442B-AAC5-4D39EAC22092}" type="pres">
      <dgm:prSet presAssocID="{65151212-7171-405E-B89F-63F801A6CE9C}" presName="hierChild4" presStyleCnt="0"/>
      <dgm:spPr/>
    </dgm:pt>
    <dgm:pt modelId="{875F687C-81EE-4AF7-9FE0-33FB814BAFEC}" type="pres">
      <dgm:prSet presAssocID="{65151212-7171-405E-B89F-63F801A6CE9C}" presName="hierChild5" presStyleCnt="0"/>
      <dgm:spPr/>
    </dgm:pt>
    <dgm:pt modelId="{1C6634AA-D559-46B5-9DF1-FAF6B81D0F9C}" type="pres">
      <dgm:prSet presAssocID="{5C6E2300-717B-47B8-8DAE-D8ED88A45EFF}" presName="hierChild5" presStyleCnt="0"/>
      <dgm:spPr/>
    </dgm:pt>
    <dgm:pt modelId="{CF582F3E-976C-4E48-AAB0-70D9CEAE16DF}" type="pres">
      <dgm:prSet presAssocID="{50365A5E-7148-4D21-85B2-A07F31A27933}" presName="Name37" presStyleLbl="parChTrans1D2" presStyleIdx="4" presStyleCnt="6"/>
      <dgm:spPr/>
    </dgm:pt>
    <dgm:pt modelId="{3C9A0EF1-6529-4E40-BD61-8B1C05AB8E2A}" type="pres">
      <dgm:prSet presAssocID="{50DB03B2-0A29-40C6-BA57-546B28498EBC}" presName="hierRoot2" presStyleCnt="0">
        <dgm:presLayoutVars>
          <dgm:hierBranch val="init"/>
        </dgm:presLayoutVars>
      </dgm:prSet>
      <dgm:spPr/>
    </dgm:pt>
    <dgm:pt modelId="{BB7E2737-3D49-4569-9E1B-C56BD86E7E77}" type="pres">
      <dgm:prSet presAssocID="{50DB03B2-0A29-40C6-BA57-546B28498EBC}" presName="rootComposite" presStyleCnt="0"/>
      <dgm:spPr/>
    </dgm:pt>
    <dgm:pt modelId="{A813148C-EFD5-411D-A5B2-D0AE04F48A21}" type="pres">
      <dgm:prSet presAssocID="{50DB03B2-0A29-40C6-BA57-546B28498EBC}" presName="rootText" presStyleLbl="node2" presStyleIdx="4" presStyleCnt="6">
        <dgm:presLayoutVars>
          <dgm:chPref val="3"/>
        </dgm:presLayoutVars>
      </dgm:prSet>
      <dgm:spPr/>
    </dgm:pt>
    <dgm:pt modelId="{3A999D3F-FE4D-4D8F-B4DC-1E01CF6149AC}" type="pres">
      <dgm:prSet presAssocID="{50DB03B2-0A29-40C6-BA57-546B28498EBC}" presName="rootConnector" presStyleLbl="node2" presStyleIdx="4" presStyleCnt="6"/>
      <dgm:spPr/>
    </dgm:pt>
    <dgm:pt modelId="{AC4A3C7D-9BE4-4F06-B86A-821695B960E2}" type="pres">
      <dgm:prSet presAssocID="{50DB03B2-0A29-40C6-BA57-546B28498EBC}" presName="hierChild4" presStyleCnt="0"/>
      <dgm:spPr/>
    </dgm:pt>
    <dgm:pt modelId="{8BDB40E2-D150-4C92-8FF2-8990577C07D7}" type="pres">
      <dgm:prSet presAssocID="{0726A0CF-2C8D-4282-9356-0A0EA43AAF01}" presName="Name37" presStyleLbl="parChTrans1D3" presStyleIdx="9" presStyleCnt="14"/>
      <dgm:spPr/>
    </dgm:pt>
    <dgm:pt modelId="{382BB050-B669-42C3-BC53-E81D9972B40D}" type="pres">
      <dgm:prSet presAssocID="{ACB3D94B-0462-4FD3-90DC-2C646CD2C602}" presName="hierRoot2" presStyleCnt="0">
        <dgm:presLayoutVars>
          <dgm:hierBranch val="init"/>
        </dgm:presLayoutVars>
      </dgm:prSet>
      <dgm:spPr/>
    </dgm:pt>
    <dgm:pt modelId="{1DC159DF-584A-4854-8A59-1ADBDB16E703}" type="pres">
      <dgm:prSet presAssocID="{ACB3D94B-0462-4FD3-90DC-2C646CD2C602}" presName="rootComposite" presStyleCnt="0"/>
      <dgm:spPr/>
    </dgm:pt>
    <dgm:pt modelId="{CD87DB87-DBE1-4A7F-A159-FDB68A0BCB6B}" type="pres">
      <dgm:prSet presAssocID="{ACB3D94B-0462-4FD3-90DC-2C646CD2C602}" presName="rootText" presStyleLbl="node3" presStyleIdx="9" presStyleCnt="14" custScaleX="109827">
        <dgm:presLayoutVars>
          <dgm:chPref val="3"/>
        </dgm:presLayoutVars>
      </dgm:prSet>
      <dgm:spPr/>
    </dgm:pt>
    <dgm:pt modelId="{E8D6BD6B-5145-47AC-BD7A-757EBE9D8F03}" type="pres">
      <dgm:prSet presAssocID="{ACB3D94B-0462-4FD3-90DC-2C646CD2C602}" presName="rootConnector" presStyleLbl="node3" presStyleIdx="9" presStyleCnt="14"/>
      <dgm:spPr/>
    </dgm:pt>
    <dgm:pt modelId="{C4DEB1E5-C1D2-42ED-A33D-1C0C73CE1B88}" type="pres">
      <dgm:prSet presAssocID="{ACB3D94B-0462-4FD3-90DC-2C646CD2C602}" presName="hierChild4" presStyleCnt="0"/>
      <dgm:spPr/>
    </dgm:pt>
    <dgm:pt modelId="{73FB4DCD-C74C-420D-A741-81E972CF82BD}" type="pres">
      <dgm:prSet presAssocID="{ACB3D94B-0462-4FD3-90DC-2C646CD2C602}" presName="hierChild5" presStyleCnt="0"/>
      <dgm:spPr/>
    </dgm:pt>
    <dgm:pt modelId="{D2C0E7BC-2248-43D7-854B-8BA82706FB2A}" type="pres">
      <dgm:prSet presAssocID="{BC3D4D0F-528E-412F-9EE4-0FDC75219DBC}" presName="Name37" presStyleLbl="parChTrans1D3" presStyleIdx="10" presStyleCnt="14"/>
      <dgm:spPr/>
    </dgm:pt>
    <dgm:pt modelId="{78B6DBBA-DBF0-4621-9496-A7B4372BC88B}" type="pres">
      <dgm:prSet presAssocID="{4B1AEE2E-0E53-42C8-B44C-6FCCDC9F4E9C}" presName="hierRoot2" presStyleCnt="0">
        <dgm:presLayoutVars>
          <dgm:hierBranch val="init"/>
        </dgm:presLayoutVars>
      </dgm:prSet>
      <dgm:spPr/>
    </dgm:pt>
    <dgm:pt modelId="{50E964F0-B4D2-4E1F-81DD-AA3EFC5E27BD}" type="pres">
      <dgm:prSet presAssocID="{4B1AEE2E-0E53-42C8-B44C-6FCCDC9F4E9C}" presName="rootComposite" presStyleCnt="0"/>
      <dgm:spPr/>
    </dgm:pt>
    <dgm:pt modelId="{6F917A2A-EA45-4AE2-9091-9D852D7FFA2A}" type="pres">
      <dgm:prSet presAssocID="{4B1AEE2E-0E53-42C8-B44C-6FCCDC9F4E9C}" presName="rootText" presStyleLbl="node3" presStyleIdx="10" presStyleCnt="14" custScaleX="109827">
        <dgm:presLayoutVars>
          <dgm:chPref val="3"/>
        </dgm:presLayoutVars>
      </dgm:prSet>
      <dgm:spPr/>
    </dgm:pt>
    <dgm:pt modelId="{7C2378A4-CD6A-404D-887D-19E3CD777B69}" type="pres">
      <dgm:prSet presAssocID="{4B1AEE2E-0E53-42C8-B44C-6FCCDC9F4E9C}" presName="rootConnector" presStyleLbl="node3" presStyleIdx="10" presStyleCnt="14"/>
      <dgm:spPr/>
    </dgm:pt>
    <dgm:pt modelId="{4C7404F2-419A-4E1E-BBE1-84980A793FDC}" type="pres">
      <dgm:prSet presAssocID="{4B1AEE2E-0E53-42C8-B44C-6FCCDC9F4E9C}" presName="hierChild4" presStyleCnt="0"/>
      <dgm:spPr/>
    </dgm:pt>
    <dgm:pt modelId="{B75D684C-A909-4C63-90B3-C2713A646FCC}" type="pres">
      <dgm:prSet presAssocID="{4B1AEE2E-0E53-42C8-B44C-6FCCDC9F4E9C}" presName="hierChild5" presStyleCnt="0"/>
      <dgm:spPr/>
    </dgm:pt>
    <dgm:pt modelId="{553FC896-406E-4BB7-966B-EDF410703610}" type="pres">
      <dgm:prSet presAssocID="{C3B335C2-E16C-4BAD-ABDC-DFFB5938E424}" presName="Name37" presStyleLbl="parChTrans1D3" presStyleIdx="11" presStyleCnt="14"/>
      <dgm:spPr/>
    </dgm:pt>
    <dgm:pt modelId="{8E3984AD-13F2-4D43-8B4B-182C2F55E054}" type="pres">
      <dgm:prSet presAssocID="{F07167C2-E35E-43F6-B8FE-0D49BA6A3314}" presName="hierRoot2" presStyleCnt="0">
        <dgm:presLayoutVars>
          <dgm:hierBranch val="init"/>
        </dgm:presLayoutVars>
      </dgm:prSet>
      <dgm:spPr/>
    </dgm:pt>
    <dgm:pt modelId="{D3347429-FD09-4CF5-8949-979E0A1C0E75}" type="pres">
      <dgm:prSet presAssocID="{F07167C2-E35E-43F6-B8FE-0D49BA6A3314}" presName="rootComposite" presStyleCnt="0"/>
      <dgm:spPr/>
    </dgm:pt>
    <dgm:pt modelId="{AF258433-BC93-4680-9BD0-FC37B557CE53}" type="pres">
      <dgm:prSet presAssocID="{F07167C2-E35E-43F6-B8FE-0D49BA6A3314}" presName="rootText" presStyleLbl="node3" presStyleIdx="11" presStyleCnt="14" custScaleX="110654">
        <dgm:presLayoutVars>
          <dgm:chPref val="3"/>
        </dgm:presLayoutVars>
      </dgm:prSet>
      <dgm:spPr/>
    </dgm:pt>
    <dgm:pt modelId="{EBEF55F3-F7CC-4593-82F2-C0510E12FC5A}" type="pres">
      <dgm:prSet presAssocID="{F07167C2-E35E-43F6-B8FE-0D49BA6A3314}" presName="rootConnector" presStyleLbl="node3" presStyleIdx="11" presStyleCnt="14"/>
      <dgm:spPr/>
    </dgm:pt>
    <dgm:pt modelId="{BEB9CDE5-D8DC-4279-8096-D9D748338C3E}" type="pres">
      <dgm:prSet presAssocID="{F07167C2-E35E-43F6-B8FE-0D49BA6A3314}" presName="hierChild4" presStyleCnt="0"/>
      <dgm:spPr/>
    </dgm:pt>
    <dgm:pt modelId="{20512505-CF4D-4A80-B384-AF37771F39CC}" type="pres">
      <dgm:prSet presAssocID="{F07167C2-E35E-43F6-B8FE-0D49BA6A3314}" presName="hierChild5" presStyleCnt="0"/>
      <dgm:spPr/>
    </dgm:pt>
    <dgm:pt modelId="{85C0F6C6-92C5-4FDD-AFD8-908249191475}" type="pres">
      <dgm:prSet presAssocID="{50DB03B2-0A29-40C6-BA57-546B28498EBC}" presName="hierChild5" presStyleCnt="0"/>
      <dgm:spPr/>
    </dgm:pt>
    <dgm:pt modelId="{323F16C2-EBA4-4FDF-AEFB-63822604F4A9}" type="pres">
      <dgm:prSet presAssocID="{4744C98F-7889-4921-B6F9-1027E0A30AE4}" presName="Name37" presStyleLbl="parChTrans1D2" presStyleIdx="5" presStyleCnt="6"/>
      <dgm:spPr/>
    </dgm:pt>
    <dgm:pt modelId="{4B8EBA9B-888E-474E-ABC2-1C598DE5F1AC}" type="pres">
      <dgm:prSet presAssocID="{72038636-7E1F-4CB9-B168-657F05B16E70}" presName="hierRoot2" presStyleCnt="0">
        <dgm:presLayoutVars>
          <dgm:hierBranch val="init"/>
        </dgm:presLayoutVars>
      </dgm:prSet>
      <dgm:spPr/>
    </dgm:pt>
    <dgm:pt modelId="{9846D359-887F-4573-9ED3-55FF611FCB28}" type="pres">
      <dgm:prSet presAssocID="{72038636-7E1F-4CB9-B168-657F05B16E70}" presName="rootComposite" presStyleCnt="0"/>
      <dgm:spPr/>
    </dgm:pt>
    <dgm:pt modelId="{BFD8C569-0B05-4FBF-BB73-CA03EE4C8FB7}" type="pres">
      <dgm:prSet presAssocID="{72038636-7E1F-4CB9-B168-657F05B16E70}" presName="rootText" presStyleLbl="node2" presStyleIdx="5" presStyleCnt="6">
        <dgm:presLayoutVars>
          <dgm:chPref val="3"/>
        </dgm:presLayoutVars>
      </dgm:prSet>
      <dgm:spPr/>
    </dgm:pt>
    <dgm:pt modelId="{BC9386FC-0558-4AFF-B872-4C8017C4E134}" type="pres">
      <dgm:prSet presAssocID="{72038636-7E1F-4CB9-B168-657F05B16E70}" presName="rootConnector" presStyleLbl="node2" presStyleIdx="5" presStyleCnt="6"/>
      <dgm:spPr/>
    </dgm:pt>
    <dgm:pt modelId="{2E6EC896-3883-42E0-9370-66C82FD3AAB4}" type="pres">
      <dgm:prSet presAssocID="{72038636-7E1F-4CB9-B168-657F05B16E70}" presName="hierChild4" presStyleCnt="0"/>
      <dgm:spPr/>
    </dgm:pt>
    <dgm:pt modelId="{5550E15A-BA04-4735-8C91-4EF69EBF4ECE}" type="pres">
      <dgm:prSet presAssocID="{AD78A438-AF90-400A-B3BF-E1A22F2EC6EE}" presName="Name37" presStyleLbl="parChTrans1D3" presStyleIdx="12" presStyleCnt="14"/>
      <dgm:spPr/>
    </dgm:pt>
    <dgm:pt modelId="{E88A13E1-3DB5-4B40-9EFB-CE45A8ED458D}" type="pres">
      <dgm:prSet presAssocID="{DFFBB6E8-552E-4CE4-8565-33FAEA524840}" presName="hierRoot2" presStyleCnt="0">
        <dgm:presLayoutVars>
          <dgm:hierBranch val="init"/>
        </dgm:presLayoutVars>
      </dgm:prSet>
      <dgm:spPr/>
    </dgm:pt>
    <dgm:pt modelId="{60586F31-9A39-4A0C-9C45-031F69F11142}" type="pres">
      <dgm:prSet presAssocID="{DFFBB6E8-552E-4CE4-8565-33FAEA524840}" presName="rootComposite" presStyleCnt="0"/>
      <dgm:spPr/>
    </dgm:pt>
    <dgm:pt modelId="{B77C5AC3-C271-4A8D-A05C-E2E1A4918A8B}" type="pres">
      <dgm:prSet presAssocID="{DFFBB6E8-552E-4CE4-8565-33FAEA524840}" presName="rootText" presStyleLbl="node3" presStyleIdx="12" presStyleCnt="14" custScaleX="109827">
        <dgm:presLayoutVars>
          <dgm:chPref val="3"/>
        </dgm:presLayoutVars>
      </dgm:prSet>
      <dgm:spPr/>
    </dgm:pt>
    <dgm:pt modelId="{9F575C03-E840-459E-8B5D-416FCCD22857}" type="pres">
      <dgm:prSet presAssocID="{DFFBB6E8-552E-4CE4-8565-33FAEA524840}" presName="rootConnector" presStyleLbl="node3" presStyleIdx="12" presStyleCnt="14"/>
      <dgm:spPr/>
    </dgm:pt>
    <dgm:pt modelId="{0C77FF61-4F59-469A-9ED4-3A5A8DA1EB2D}" type="pres">
      <dgm:prSet presAssocID="{DFFBB6E8-552E-4CE4-8565-33FAEA524840}" presName="hierChild4" presStyleCnt="0"/>
      <dgm:spPr/>
    </dgm:pt>
    <dgm:pt modelId="{2E21F9E3-6E1E-4B99-90AC-054AC807EAF5}" type="pres">
      <dgm:prSet presAssocID="{DFFBB6E8-552E-4CE4-8565-33FAEA524840}" presName="hierChild5" presStyleCnt="0"/>
      <dgm:spPr/>
    </dgm:pt>
    <dgm:pt modelId="{80D63D18-E3CB-4454-AC42-77EC3959F3DB}" type="pres">
      <dgm:prSet presAssocID="{B0E10FB3-2BC2-4C59-B35E-097071B7F009}" presName="Name37" presStyleLbl="parChTrans1D3" presStyleIdx="13" presStyleCnt="14"/>
      <dgm:spPr/>
    </dgm:pt>
    <dgm:pt modelId="{F5EED6EA-4302-45CA-8688-33EA1B79AE62}" type="pres">
      <dgm:prSet presAssocID="{983C1A51-4B74-4789-94D3-B5D8140722C5}" presName="hierRoot2" presStyleCnt="0">
        <dgm:presLayoutVars>
          <dgm:hierBranch val="init"/>
        </dgm:presLayoutVars>
      </dgm:prSet>
      <dgm:spPr/>
    </dgm:pt>
    <dgm:pt modelId="{D38E0A7C-65BD-491B-8715-F6A3E01BB262}" type="pres">
      <dgm:prSet presAssocID="{983C1A51-4B74-4789-94D3-B5D8140722C5}" presName="rootComposite" presStyleCnt="0"/>
      <dgm:spPr/>
    </dgm:pt>
    <dgm:pt modelId="{AADD2DE9-264E-4163-BB92-951496EC35C1}" type="pres">
      <dgm:prSet presAssocID="{983C1A51-4B74-4789-94D3-B5D8140722C5}" presName="rootText" presStyleLbl="node3" presStyleIdx="13" presStyleCnt="14" custScaleX="109827">
        <dgm:presLayoutVars>
          <dgm:chPref val="3"/>
        </dgm:presLayoutVars>
      </dgm:prSet>
      <dgm:spPr/>
    </dgm:pt>
    <dgm:pt modelId="{C1F37C56-C64B-4AEA-BA88-072A1E9E8179}" type="pres">
      <dgm:prSet presAssocID="{983C1A51-4B74-4789-94D3-B5D8140722C5}" presName="rootConnector" presStyleLbl="node3" presStyleIdx="13" presStyleCnt="14"/>
      <dgm:spPr/>
    </dgm:pt>
    <dgm:pt modelId="{D66F6F35-1F73-4714-8B7A-2A9804DA5769}" type="pres">
      <dgm:prSet presAssocID="{983C1A51-4B74-4789-94D3-B5D8140722C5}" presName="hierChild4" presStyleCnt="0"/>
      <dgm:spPr/>
    </dgm:pt>
    <dgm:pt modelId="{E6F2B646-B86E-4366-8C3F-505EBA54C655}" type="pres">
      <dgm:prSet presAssocID="{983C1A51-4B74-4789-94D3-B5D8140722C5}" presName="hierChild5" presStyleCnt="0"/>
      <dgm:spPr/>
    </dgm:pt>
    <dgm:pt modelId="{A06FCD15-41B2-40DC-A899-8A93B2E5C802}" type="pres">
      <dgm:prSet presAssocID="{72038636-7E1F-4CB9-B168-657F05B16E70}" presName="hierChild5" presStyleCnt="0"/>
      <dgm:spPr/>
    </dgm:pt>
    <dgm:pt modelId="{3EA8F638-E1F0-4AED-8EE7-3E643097F0CA}" type="pres">
      <dgm:prSet presAssocID="{5DEE6AE0-7D9B-4D0C-9D6B-1647C2A03667}" presName="hierChild3" presStyleCnt="0"/>
      <dgm:spPr/>
    </dgm:pt>
  </dgm:ptLst>
  <dgm:cxnLst>
    <dgm:cxn modelId="{FBF0E402-4BB2-4657-9869-C85A910C16DE}" type="presOf" srcId="{FAE34764-D42F-49E4-80CD-E2DEF9F012C4}" destId="{C882C228-4EF2-4C59-A3B3-4BB2BF0AE6A2}" srcOrd="0" destOrd="0" presId="urn:microsoft.com/office/officeart/2005/8/layout/orgChart1"/>
    <dgm:cxn modelId="{0FD73E03-71DB-4FDF-AFC7-A4C7A204BE1A}" type="presOf" srcId="{F07167C2-E35E-43F6-B8FE-0D49BA6A3314}" destId="{AF258433-BC93-4680-9BD0-FC37B557CE53}" srcOrd="0" destOrd="0" presId="urn:microsoft.com/office/officeart/2005/8/layout/orgChart1"/>
    <dgm:cxn modelId="{9D149503-6496-4E96-B646-1AB0964B253E}" type="presOf" srcId="{F846DEF1-3B7B-4FE4-ACD2-B83EDBBAB03F}" destId="{75A3C8D7-5131-4EA1-9773-185E5B540907}" srcOrd="1" destOrd="0" presId="urn:microsoft.com/office/officeart/2005/8/layout/orgChart1"/>
    <dgm:cxn modelId="{55C29508-1A47-48B6-9244-95217607BE3B}" type="presOf" srcId="{65151212-7171-405E-B89F-63F801A6CE9C}" destId="{0E17A6FB-2A92-4FE7-91B8-F52576A9AEEF}" srcOrd="1" destOrd="0" presId="urn:microsoft.com/office/officeart/2005/8/layout/orgChart1"/>
    <dgm:cxn modelId="{A7E12F0F-D7EA-4D49-9E99-ABB2238843B9}" srcId="{6D02C804-FB6D-4BA4-9DFC-D6F494E73D80}" destId="{210A1491-5CD2-48C5-8477-1542B9659A46}" srcOrd="0" destOrd="0" parTransId="{9F77234F-AE36-42CA-879B-680BCC796ABC}" sibTransId="{B85F0C1C-E631-489C-B62E-4069C186942C}"/>
    <dgm:cxn modelId="{43F66311-DCBC-4C9D-9D7E-549205F8F485}" type="presOf" srcId="{3BE3B56A-415C-4407-B2CF-BB61E726A494}" destId="{BB52974C-0CB4-407D-8FD7-18F467642155}" srcOrd="0" destOrd="0" presId="urn:microsoft.com/office/officeart/2005/8/layout/orgChart1"/>
    <dgm:cxn modelId="{6091DE13-55F9-485F-AAD7-03567D186B8A}" type="presOf" srcId="{A0B32E30-E29F-44E7-8856-3247E7A79511}" destId="{3D531924-A023-4955-A695-FC13595DA505}" srcOrd="0" destOrd="0" presId="urn:microsoft.com/office/officeart/2005/8/layout/orgChart1"/>
    <dgm:cxn modelId="{FC8D6916-C87A-4147-8E4A-5C5F752387C0}" type="presOf" srcId="{0BD4E58C-7898-4B60-85B9-17D5D6252C40}" destId="{C29D7D67-B046-411A-BBEC-46D975379504}" srcOrd="1" destOrd="0" presId="urn:microsoft.com/office/officeart/2005/8/layout/orgChart1"/>
    <dgm:cxn modelId="{64D91519-65A7-4053-84E5-DC4800DCD3FE}" srcId="{5DEE6AE0-7D9B-4D0C-9D6B-1647C2A03667}" destId="{6D02C804-FB6D-4BA4-9DFC-D6F494E73D80}" srcOrd="2" destOrd="0" parTransId="{DB75BF6A-5E9D-4733-8EB9-34AF0BD76E6B}" sibTransId="{C68AE6FC-3F82-4B24-A47E-E45EB28B9315}"/>
    <dgm:cxn modelId="{789AEE1F-2724-4002-814F-BB3993C7EC61}" srcId="{5DEE6AE0-7D9B-4D0C-9D6B-1647C2A03667}" destId="{72038636-7E1F-4CB9-B168-657F05B16E70}" srcOrd="5" destOrd="0" parTransId="{4744C98F-7889-4921-B6F9-1027E0A30AE4}" sibTransId="{2C45BD9D-EA3F-4954-9258-DCF7D39E7437}"/>
    <dgm:cxn modelId="{120AD121-BD6F-46E0-9B3A-37F2EF0362CD}" srcId="{72038636-7E1F-4CB9-B168-657F05B16E70}" destId="{DFFBB6E8-552E-4CE4-8565-33FAEA524840}" srcOrd="0" destOrd="0" parTransId="{AD78A438-AF90-400A-B3BF-E1A22F2EC6EE}" sibTransId="{FC1428D3-9FEC-4ACB-AC26-CCA3B893D76E}"/>
    <dgm:cxn modelId="{F0ECDE21-F0F8-46D7-931C-F0FD5907AF97}" type="presOf" srcId="{F57A802E-2400-4746-B50F-D211822EFFEF}" destId="{339A4C6F-E997-470C-9739-7B0327823179}" srcOrd="1" destOrd="0" presId="urn:microsoft.com/office/officeart/2005/8/layout/orgChart1"/>
    <dgm:cxn modelId="{3E39D423-BCB4-452C-BF82-CCBBFA0CEF9A}" srcId="{50DB03B2-0A29-40C6-BA57-546B28498EBC}" destId="{F07167C2-E35E-43F6-B8FE-0D49BA6A3314}" srcOrd="2" destOrd="0" parTransId="{C3B335C2-E16C-4BAD-ABDC-DFFB5938E424}" sibTransId="{1BAB8226-D267-4507-A4D1-D3902F1C63F3}"/>
    <dgm:cxn modelId="{5DBF2925-13FE-49F1-A5C6-B27CB5F0BB54}" srcId="{5C6E2300-717B-47B8-8DAE-D8ED88A45EFF}" destId="{3BE3B56A-415C-4407-B2CF-BB61E726A494}" srcOrd="0" destOrd="0" parTransId="{C445847A-4B5F-44AB-85A8-8DDAB4CAED08}" sibTransId="{F95C894F-EAC5-45AF-BB43-9BECABF33F7E}"/>
    <dgm:cxn modelId="{0F9AF325-2E69-4481-B50A-EBD15BE005D2}" type="presOf" srcId="{50DB03B2-0A29-40C6-BA57-546B28498EBC}" destId="{A813148C-EFD5-411D-A5B2-D0AE04F48A21}" srcOrd="0" destOrd="0" presId="urn:microsoft.com/office/officeart/2005/8/layout/orgChart1"/>
    <dgm:cxn modelId="{BBAEC527-A750-41B6-8A2C-FA912E2523BC}" type="presOf" srcId="{5C6E2300-717B-47B8-8DAE-D8ED88A45EFF}" destId="{5B2A12AE-EDE7-40B8-9C46-D48DFC827CBA}" srcOrd="0" destOrd="0" presId="urn:microsoft.com/office/officeart/2005/8/layout/orgChart1"/>
    <dgm:cxn modelId="{B3CCF827-9BAB-4644-9149-CB9DCC9FEA2A}" srcId="{5DEE6AE0-7D9B-4D0C-9D6B-1647C2A03667}" destId="{5C6E2300-717B-47B8-8DAE-D8ED88A45EFF}" srcOrd="3" destOrd="0" parTransId="{0F394452-ABF3-444E-8BA6-F5FAD7D860FA}" sibTransId="{472C048E-69C0-40FE-A611-F1C864E3C94A}"/>
    <dgm:cxn modelId="{9DC5CF28-B139-4B70-908E-6961E6BDFF3D}" type="presOf" srcId="{0BD4E58C-7898-4B60-85B9-17D5D6252C40}" destId="{F4972F3F-DB33-4573-83B0-DBE993376312}" srcOrd="0" destOrd="0" presId="urn:microsoft.com/office/officeart/2005/8/layout/orgChart1"/>
    <dgm:cxn modelId="{77B08729-F96E-465C-8FC6-99D6902D0628}" type="presOf" srcId="{AD4F173C-227F-495F-AC8A-380D505792B9}" destId="{D85F4EB5-E90A-4FE5-A613-B452D5A52550}" srcOrd="0" destOrd="0" presId="urn:microsoft.com/office/officeart/2005/8/layout/orgChart1"/>
    <dgm:cxn modelId="{2AE0E62A-FFE1-41C4-9B97-DB8B045CAE37}" type="presOf" srcId="{DFFBB6E8-552E-4CE4-8565-33FAEA524840}" destId="{9F575C03-E840-459E-8B5D-416FCCD22857}" srcOrd="1" destOrd="0" presId="urn:microsoft.com/office/officeart/2005/8/layout/orgChart1"/>
    <dgm:cxn modelId="{6B67FF32-BF4E-4E29-8B8D-9EB9DBF9BCA1}" srcId="{3608028C-1CA2-472E-971C-2F90B22ACAFC}" destId="{F57A802E-2400-4746-B50F-D211822EFFEF}" srcOrd="0" destOrd="0" parTransId="{5635CAEC-258D-4F8B-A463-4F2868A34D40}" sibTransId="{E73B5C2A-1CE0-4760-A5AB-E62DDFBA6B22}"/>
    <dgm:cxn modelId="{C501EA35-169E-4BA3-90CE-74C142912DD0}" type="presOf" srcId="{8D40DBA1-99EF-468A-847F-7AFDA4F5AF42}" destId="{7BBB2480-38EB-49A3-A72A-30FDBA6AD84D}" srcOrd="0" destOrd="0" presId="urn:microsoft.com/office/officeart/2005/8/layout/orgChart1"/>
    <dgm:cxn modelId="{D123E036-F56E-4818-96EC-617BA54561BE}" srcId="{F75DC978-34D3-45A6-B29C-53006C9D7D88}" destId="{F77D531A-A233-44A5-9AD1-55C004270EE4}" srcOrd="0" destOrd="0" parTransId="{F60AE62C-4786-4155-A33E-E1DDDA1134BE}" sibTransId="{5AD8C7B8-0416-4B08-BD2B-A35CF1035E9B}"/>
    <dgm:cxn modelId="{77195840-BC11-4ACE-B42D-45196BBCB8CC}" type="presOf" srcId="{F60AE62C-4786-4155-A33E-E1DDDA1134BE}" destId="{C266C9CF-07A1-4676-AFDE-ADB510B82F31}" srcOrd="0" destOrd="0" presId="urn:microsoft.com/office/officeart/2005/8/layout/orgChart1"/>
    <dgm:cxn modelId="{99DA445B-597B-43D1-9230-F16D0026D66B}" srcId="{50DB03B2-0A29-40C6-BA57-546B28498EBC}" destId="{4B1AEE2E-0E53-42C8-B44C-6FCCDC9F4E9C}" srcOrd="1" destOrd="0" parTransId="{BC3D4D0F-528E-412F-9EE4-0FDC75219DBC}" sibTransId="{E0470A53-03C5-4F72-AFB1-FCC618CE5407}"/>
    <dgm:cxn modelId="{484C875B-D856-41FF-99D9-DED8AF22A48E}" type="presOf" srcId="{F75DC978-34D3-45A6-B29C-53006C9D7D88}" destId="{1EA513BF-4636-4D93-804E-B4DEE53E8EB7}" srcOrd="0" destOrd="0" presId="urn:microsoft.com/office/officeart/2005/8/layout/orgChart1"/>
    <dgm:cxn modelId="{9042455E-5459-4EE3-92DD-195A19412611}" type="presOf" srcId="{4B1AEE2E-0E53-42C8-B44C-6FCCDC9F4E9C}" destId="{6F917A2A-EA45-4AE2-9091-9D852D7FFA2A}" srcOrd="0" destOrd="0" presId="urn:microsoft.com/office/officeart/2005/8/layout/orgChart1"/>
    <dgm:cxn modelId="{1A1FEF62-6E8E-4C42-BEE6-DC81BB9500C4}" srcId="{5DEE6AE0-7D9B-4D0C-9D6B-1647C2A03667}" destId="{F75DC978-34D3-45A6-B29C-53006C9D7D88}" srcOrd="1" destOrd="0" parTransId="{49DB3F70-D002-4309-83CD-26E9A0C1AC02}" sibTransId="{41398BB5-EEA1-447D-A485-82684B9C13CC}"/>
    <dgm:cxn modelId="{02821B43-9216-4472-8B2C-4ACC9808B7EF}" type="presOf" srcId="{210A1491-5CD2-48C5-8477-1542B9659A46}" destId="{A8899C3E-7DC6-4693-9C98-51104B725E3C}" srcOrd="0" destOrd="0" presId="urn:microsoft.com/office/officeart/2005/8/layout/orgChart1"/>
    <dgm:cxn modelId="{A1B27347-8359-42D6-9AD8-F81EEEBC5AA1}" type="presOf" srcId="{B0E10FB3-2BC2-4C59-B35E-097071B7F009}" destId="{80D63D18-E3CB-4454-AC42-77EC3959F3DB}" srcOrd="0" destOrd="0" presId="urn:microsoft.com/office/officeart/2005/8/layout/orgChart1"/>
    <dgm:cxn modelId="{6A889B47-9A1E-4DD1-9CDA-199259C58AF5}" type="presOf" srcId="{C445847A-4B5F-44AB-85A8-8DDAB4CAED08}" destId="{C8570E11-438D-4096-82AB-413357972E08}" srcOrd="0" destOrd="0" presId="urn:microsoft.com/office/officeart/2005/8/layout/orgChart1"/>
    <dgm:cxn modelId="{6810F869-05C5-4105-80C1-4449403B948B}" srcId="{B864A031-AAED-43ED-B867-35182360315D}" destId="{5DEE6AE0-7D9B-4D0C-9D6B-1647C2A03667}" srcOrd="0" destOrd="0" parTransId="{CB7BF42B-7247-4A7E-8B14-68E8F29B45CC}" sibTransId="{9FCF36CE-55C4-407A-A846-E2DDFFA063C4}"/>
    <dgm:cxn modelId="{5292694C-C774-4237-9443-E56F71C8C668}" type="presOf" srcId="{F57A802E-2400-4746-B50F-D211822EFFEF}" destId="{9E35A361-95B5-438C-9416-AD922E4C2887}" srcOrd="0" destOrd="0" presId="urn:microsoft.com/office/officeart/2005/8/layout/orgChart1"/>
    <dgm:cxn modelId="{1409C36C-9A01-43A5-BCD5-A2AD53A4A30B}" type="presOf" srcId="{ACB3D94B-0462-4FD3-90DC-2C646CD2C602}" destId="{CD87DB87-DBE1-4A7F-A159-FDB68A0BCB6B}" srcOrd="0" destOrd="0" presId="urn:microsoft.com/office/officeart/2005/8/layout/orgChart1"/>
    <dgm:cxn modelId="{C985CE6C-CF6E-4149-8BF6-10BB521E6313}" type="presOf" srcId="{6D02C804-FB6D-4BA4-9DFC-D6F494E73D80}" destId="{7937E8D6-95A9-474A-9AEB-A63CC56188FB}" srcOrd="1" destOrd="0" presId="urn:microsoft.com/office/officeart/2005/8/layout/orgChart1"/>
    <dgm:cxn modelId="{C19C9850-A094-4B4D-A1CC-89B43D7EE7ED}" type="presOf" srcId="{983C1A51-4B74-4789-94D3-B5D8140722C5}" destId="{AADD2DE9-264E-4163-BB92-951496EC35C1}" srcOrd="0" destOrd="0" presId="urn:microsoft.com/office/officeart/2005/8/layout/orgChart1"/>
    <dgm:cxn modelId="{B4A63E52-5597-47FA-AD9A-B378D9F34067}" type="presOf" srcId="{EE7BD38A-AEF2-4828-9B8B-7BB01E4426D5}" destId="{5C32FE7D-F79E-491E-8520-6255B666AC80}" srcOrd="0" destOrd="0" presId="urn:microsoft.com/office/officeart/2005/8/layout/orgChart1"/>
    <dgm:cxn modelId="{43B28075-278D-435A-A31B-5DA51F0AAE5F}" type="presOf" srcId="{983C1A51-4B74-4789-94D3-B5D8140722C5}" destId="{C1F37C56-C64B-4AEA-BA88-072A1E9E8179}" srcOrd="1" destOrd="0" presId="urn:microsoft.com/office/officeart/2005/8/layout/orgChart1"/>
    <dgm:cxn modelId="{C53FEE7A-A820-4883-BF8B-AEA70EDE36A5}" srcId="{72038636-7E1F-4CB9-B168-657F05B16E70}" destId="{983C1A51-4B74-4789-94D3-B5D8140722C5}" srcOrd="1" destOrd="0" parTransId="{B0E10FB3-2BC2-4C59-B35E-097071B7F009}" sibTransId="{E5AB5299-37F2-4AF2-B148-835A90C59FA9}"/>
    <dgm:cxn modelId="{5B21AE7E-AD78-4023-BD36-A6BD29AA511C}" type="presOf" srcId="{4744C98F-7889-4921-B6F9-1027E0A30AE4}" destId="{323F16C2-EBA4-4FDF-AEFB-63822604F4A9}" srcOrd="0" destOrd="0" presId="urn:microsoft.com/office/officeart/2005/8/layout/orgChart1"/>
    <dgm:cxn modelId="{9C30B97E-89E9-48AD-8595-0D3EB116F025}" type="presOf" srcId="{4B1AEE2E-0E53-42C8-B44C-6FCCDC9F4E9C}" destId="{7C2378A4-CD6A-404D-887D-19E3CD777B69}" srcOrd="1" destOrd="0" presId="urn:microsoft.com/office/officeart/2005/8/layout/orgChart1"/>
    <dgm:cxn modelId="{97C31180-FB7C-491F-80E5-EDB6EE702B55}" type="presOf" srcId="{3608028C-1CA2-472E-971C-2F90B22ACAFC}" destId="{543B3AAE-2E1F-49FE-8EA4-97F0EA1E9D9A}" srcOrd="0" destOrd="0" presId="urn:microsoft.com/office/officeart/2005/8/layout/orgChart1"/>
    <dgm:cxn modelId="{7F26CE82-A80C-4775-ACCF-5464ABC12F85}" type="presOf" srcId="{72038636-7E1F-4CB9-B168-657F05B16E70}" destId="{BC9386FC-0558-4AFF-B872-4C8017C4E134}" srcOrd="1" destOrd="0" presId="urn:microsoft.com/office/officeart/2005/8/layout/orgChart1"/>
    <dgm:cxn modelId="{821F3D84-D738-40E2-80A3-32428A79AB01}" type="presOf" srcId="{3608028C-1CA2-472E-971C-2F90B22ACAFC}" destId="{1725D5F1-8128-4214-8840-F283C35399DA}" srcOrd="1" destOrd="0" presId="urn:microsoft.com/office/officeart/2005/8/layout/orgChart1"/>
    <dgm:cxn modelId="{DA0B7E84-4C31-47EF-AC6B-4382031C7C20}" type="presOf" srcId="{210A1491-5CD2-48C5-8477-1542B9659A46}" destId="{7D32915F-1949-4C8A-8EE7-4DD8558E973C}" srcOrd="1" destOrd="0" presId="urn:microsoft.com/office/officeart/2005/8/layout/orgChart1"/>
    <dgm:cxn modelId="{91C8B287-0D34-40BA-8CBF-EB28174887D4}" type="presOf" srcId="{0726A0CF-2C8D-4282-9356-0A0EA43AAF01}" destId="{8BDB40E2-D150-4C92-8FF2-8990577C07D7}" srcOrd="0" destOrd="0" presId="urn:microsoft.com/office/officeart/2005/8/layout/orgChart1"/>
    <dgm:cxn modelId="{D001BD88-3F6C-4078-83D3-21A75869F569}" type="presOf" srcId="{50365A5E-7148-4D21-85B2-A07F31A27933}" destId="{CF582F3E-976C-4E48-AAB0-70D9CEAE16DF}" srcOrd="0" destOrd="0" presId="urn:microsoft.com/office/officeart/2005/8/layout/orgChart1"/>
    <dgm:cxn modelId="{2881EB90-0E64-4704-9801-501AEDD870D2}" srcId="{3608028C-1CA2-472E-971C-2F90B22ACAFC}" destId="{EE7BD38A-AEF2-4828-9B8B-7BB01E4426D5}" srcOrd="2" destOrd="0" parTransId="{8D40DBA1-99EF-468A-847F-7AFDA4F5AF42}" sibTransId="{C115CEB5-4677-45D2-B9B7-2519AC6BE18B}"/>
    <dgm:cxn modelId="{43FB1A97-F583-45FD-B193-445043DDAE5C}" type="presOf" srcId="{F75DC978-34D3-45A6-B29C-53006C9D7D88}" destId="{08C9B63E-448A-4A2A-9C4B-06C7C19B9365}" srcOrd="1" destOrd="0" presId="urn:microsoft.com/office/officeart/2005/8/layout/orgChart1"/>
    <dgm:cxn modelId="{0A08039B-5B2E-484C-AC59-FC777932E272}" type="presOf" srcId="{3BE3B56A-415C-4407-B2CF-BB61E726A494}" destId="{3C112257-F8F4-45B0-ABB8-82236995ECB6}" srcOrd="1" destOrd="0" presId="urn:microsoft.com/office/officeart/2005/8/layout/orgChart1"/>
    <dgm:cxn modelId="{DE925D9E-9A44-4DE3-94C9-52194856A403}" type="presOf" srcId="{C3B335C2-E16C-4BAD-ABDC-DFFB5938E424}" destId="{553FC896-406E-4BB7-966B-EDF410703610}" srcOrd="0" destOrd="0" presId="urn:microsoft.com/office/officeart/2005/8/layout/orgChart1"/>
    <dgm:cxn modelId="{1CB3769F-A7A0-42D1-8EE2-0DA68004ADED}" srcId="{5C6E2300-717B-47B8-8DAE-D8ED88A45EFF}" destId="{65151212-7171-405E-B89F-63F801A6CE9C}" srcOrd="1" destOrd="0" parTransId="{AD4F173C-227F-495F-AC8A-380D505792B9}" sibTransId="{208B86F0-9A68-43E7-B654-31AD5DBD5B92}"/>
    <dgm:cxn modelId="{D84161A1-C373-44C5-BF56-2814B2BA628F}" type="presOf" srcId="{9F77234F-AE36-42CA-879B-680BCC796ABC}" destId="{220683E6-66CC-4FF7-BF5F-356E7B19422B}" srcOrd="0" destOrd="0" presId="urn:microsoft.com/office/officeart/2005/8/layout/orgChart1"/>
    <dgm:cxn modelId="{61B069A6-A22F-491E-9CF6-B9E89023A6CC}" type="presOf" srcId="{A0B32E30-E29F-44E7-8856-3247E7A79511}" destId="{6A1BE4D2-2F40-4B08-8756-53FB286A065B}" srcOrd="1" destOrd="0" presId="urn:microsoft.com/office/officeart/2005/8/layout/orgChart1"/>
    <dgm:cxn modelId="{A2CB88A6-B679-45BE-AF84-33B19690ACB9}" type="presOf" srcId="{49DB3F70-D002-4309-83CD-26E9A0C1AC02}" destId="{7FDA5962-CF53-4CF5-BEB8-2948BDD92A65}" srcOrd="0" destOrd="0" presId="urn:microsoft.com/office/officeart/2005/8/layout/orgChart1"/>
    <dgm:cxn modelId="{1F97B5A7-A5FE-4CA8-8DF1-9B042473A52D}" type="presOf" srcId="{EE7BD38A-AEF2-4828-9B8B-7BB01E4426D5}" destId="{00D9E04B-45E3-4517-9449-F6191D483A99}" srcOrd="1" destOrd="0" presId="urn:microsoft.com/office/officeart/2005/8/layout/orgChart1"/>
    <dgm:cxn modelId="{43802EA9-64D7-430D-A7B8-57BF02BF3C23}" type="presOf" srcId="{F77D531A-A233-44A5-9AD1-55C004270EE4}" destId="{E80E237B-23A5-4193-824A-24E5E8A52E10}" srcOrd="1" destOrd="0" presId="urn:microsoft.com/office/officeart/2005/8/layout/orgChart1"/>
    <dgm:cxn modelId="{6B26DEA9-62B7-4F90-B343-44FDCFDAD948}" type="presOf" srcId="{72038636-7E1F-4CB9-B168-657F05B16E70}" destId="{BFD8C569-0B05-4FBF-BB73-CA03EE4C8FB7}" srcOrd="0" destOrd="0" presId="urn:microsoft.com/office/officeart/2005/8/layout/orgChart1"/>
    <dgm:cxn modelId="{D1D8B7AB-C0C0-4D71-999B-3F10F1FE8280}" type="presOf" srcId="{5DEE6AE0-7D9B-4D0C-9D6B-1647C2A03667}" destId="{E95A1C8C-3C6E-4718-A63F-53CF9CF5478D}" srcOrd="1" destOrd="0" presId="urn:microsoft.com/office/officeart/2005/8/layout/orgChart1"/>
    <dgm:cxn modelId="{C9E567AF-3225-4374-B6D7-E1B36B115B8A}" srcId="{3608028C-1CA2-472E-971C-2F90B22ACAFC}" destId="{0BD4E58C-7898-4B60-85B9-17D5D6252C40}" srcOrd="1" destOrd="0" parTransId="{55AE4BE3-C7E3-47D4-BBCE-AAD6FE8A569C}" sibTransId="{CB7B1FCF-6D5E-4D14-8DD9-B8EDA2B2B578}"/>
    <dgm:cxn modelId="{21286AAF-D121-4564-B2B4-17F82C9ACC97}" srcId="{6D02C804-FB6D-4BA4-9DFC-D6F494E73D80}" destId="{A0B32E30-E29F-44E7-8856-3247E7A79511}" srcOrd="1" destOrd="0" parTransId="{FAE34764-D42F-49E4-80CD-E2DEF9F012C4}" sibTransId="{432BA14F-2800-4AEA-8178-C18502D83548}"/>
    <dgm:cxn modelId="{F58ACDBA-EC76-4227-9F3E-2021A8FF684E}" srcId="{5DEE6AE0-7D9B-4D0C-9D6B-1647C2A03667}" destId="{3608028C-1CA2-472E-971C-2F90B22ACAFC}" srcOrd="0" destOrd="0" parTransId="{5F998293-5CAB-4F6B-93D1-1EA623727FD7}" sibTransId="{14F3B6D4-F506-4E1F-A864-6D46C590A1F0}"/>
    <dgm:cxn modelId="{182DE1BF-BB93-4403-8C3E-6A54E8844AFD}" type="presOf" srcId="{65151212-7171-405E-B89F-63F801A6CE9C}" destId="{CC66507A-EC87-4AB5-94CD-8D0A1CA26B94}" srcOrd="0" destOrd="0" presId="urn:microsoft.com/office/officeart/2005/8/layout/orgChart1"/>
    <dgm:cxn modelId="{5441B7C1-8C13-4AD0-B5A0-8243715286F0}" srcId="{F75DC978-34D3-45A6-B29C-53006C9D7D88}" destId="{F846DEF1-3B7B-4FE4-ACD2-B83EDBBAB03F}" srcOrd="1" destOrd="0" parTransId="{6725890F-9CF5-4BA4-A430-2043D9D3AAF6}" sibTransId="{AACA8B73-E6BB-4626-A7AA-D19CB7CEAF27}"/>
    <dgm:cxn modelId="{FD788AC3-DF4D-448E-9B88-B189558C4E13}" type="presOf" srcId="{ACB3D94B-0462-4FD3-90DC-2C646CD2C602}" destId="{E8D6BD6B-5145-47AC-BD7A-757EBE9D8F03}" srcOrd="1" destOrd="0" presId="urn:microsoft.com/office/officeart/2005/8/layout/orgChart1"/>
    <dgm:cxn modelId="{5FC700C4-6C0B-4A01-99DB-C79B588265C0}" type="presOf" srcId="{55AE4BE3-C7E3-47D4-BBCE-AAD6FE8A569C}" destId="{59931B1E-5936-43E5-9DCF-428876CA6CB3}" srcOrd="0" destOrd="0" presId="urn:microsoft.com/office/officeart/2005/8/layout/orgChart1"/>
    <dgm:cxn modelId="{72BC9FC7-F943-4107-A6E2-8BE2C5C63E75}" type="presOf" srcId="{0F394452-ABF3-444E-8BA6-F5FAD7D860FA}" destId="{240851D3-E826-4DC6-AF39-C7406E997C25}" srcOrd="0" destOrd="0" presId="urn:microsoft.com/office/officeart/2005/8/layout/orgChart1"/>
    <dgm:cxn modelId="{3172BDCC-A09F-47E6-83CA-372B19E58A68}" type="presOf" srcId="{6725890F-9CF5-4BA4-A430-2043D9D3AAF6}" destId="{FBBD0760-D3DE-4B29-A7C4-BEA5D3CE4351}" srcOrd="0" destOrd="0" presId="urn:microsoft.com/office/officeart/2005/8/layout/orgChart1"/>
    <dgm:cxn modelId="{CE2FBACF-F505-4335-B75C-BA54D686486A}" type="presOf" srcId="{AD78A438-AF90-400A-B3BF-E1A22F2EC6EE}" destId="{5550E15A-BA04-4735-8C91-4EF69EBF4ECE}" srcOrd="0" destOrd="0" presId="urn:microsoft.com/office/officeart/2005/8/layout/orgChart1"/>
    <dgm:cxn modelId="{FF022DD3-120D-4816-9B74-C0211193EC28}" type="presOf" srcId="{5C6E2300-717B-47B8-8DAE-D8ED88A45EFF}" destId="{E9CEA483-EF5D-4C22-A30B-AA2B2C7BF598}" srcOrd="1" destOrd="0" presId="urn:microsoft.com/office/officeart/2005/8/layout/orgChart1"/>
    <dgm:cxn modelId="{B00298DA-95DB-448A-9BE5-AEB530261F90}" type="presOf" srcId="{6D02C804-FB6D-4BA4-9DFC-D6F494E73D80}" destId="{068F246E-CA1E-4CF7-A22A-47CBBFC16A09}" srcOrd="0" destOrd="0" presId="urn:microsoft.com/office/officeart/2005/8/layout/orgChart1"/>
    <dgm:cxn modelId="{8D089DDC-7C06-481F-AF93-BFABCE0D4290}" type="presOf" srcId="{DB75BF6A-5E9D-4733-8EB9-34AF0BD76E6B}" destId="{607BB777-9A14-4D43-BC2D-FBD7A553C097}" srcOrd="0" destOrd="0" presId="urn:microsoft.com/office/officeart/2005/8/layout/orgChart1"/>
    <dgm:cxn modelId="{1E543CDD-D1FE-4ED7-80EF-7EB6861AF537}" type="presOf" srcId="{F07167C2-E35E-43F6-B8FE-0D49BA6A3314}" destId="{EBEF55F3-F7CC-4593-82F2-C0510E12FC5A}" srcOrd="1" destOrd="0" presId="urn:microsoft.com/office/officeart/2005/8/layout/orgChart1"/>
    <dgm:cxn modelId="{3CE312E3-AA12-44C0-912A-5E2B3D8D81E2}" type="presOf" srcId="{5DEE6AE0-7D9B-4D0C-9D6B-1647C2A03667}" destId="{F6566230-C3E8-41BA-8CDE-A8682F2E7698}" srcOrd="0" destOrd="0" presId="urn:microsoft.com/office/officeart/2005/8/layout/orgChart1"/>
    <dgm:cxn modelId="{02CE52E7-421C-49DE-86CE-7D92CDEF2A9A}" srcId="{5DEE6AE0-7D9B-4D0C-9D6B-1647C2A03667}" destId="{50DB03B2-0A29-40C6-BA57-546B28498EBC}" srcOrd="4" destOrd="0" parTransId="{50365A5E-7148-4D21-85B2-A07F31A27933}" sibTransId="{2699BFB3-3378-457C-AD85-041C5A25B9E1}"/>
    <dgm:cxn modelId="{4585E1E7-2C4F-4C62-A420-2196149F79E8}" type="presOf" srcId="{F846DEF1-3B7B-4FE4-ACD2-B83EDBBAB03F}" destId="{14EC9347-453D-449A-BEFA-7E4D56AA4C78}" srcOrd="0" destOrd="0" presId="urn:microsoft.com/office/officeart/2005/8/layout/orgChart1"/>
    <dgm:cxn modelId="{F70B4CE8-DFE9-4F94-895F-878CCC79C99E}" type="presOf" srcId="{B864A031-AAED-43ED-B867-35182360315D}" destId="{CDC99400-C4E3-457F-A243-695AAE653376}" srcOrd="0" destOrd="0" presId="urn:microsoft.com/office/officeart/2005/8/layout/orgChart1"/>
    <dgm:cxn modelId="{310F15EB-FA23-49D2-AB39-C968BC55039D}" type="presOf" srcId="{5635CAEC-258D-4F8B-A463-4F2868A34D40}" destId="{A12853C9-54A4-4C4C-B5ED-F816D4DD4E83}" srcOrd="0" destOrd="0" presId="urn:microsoft.com/office/officeart/2005/8/layout/orgChart1"/>
    <dgm:cxn modelId="{D92B1EEC-EFFE-4C6D-9458-C04A4517C7E3}" type="presOf" srcId="{F77D531A-A233-44A5-9AD1-55C004270EE4}" destId="{B96E5584-4DA6-4E72-B42D-FEE0C60DFF95}" srcOrd="0" destOrd="0" presId="urn:microsoft.com/office/officeart/2005/8/layout/orgChart1"/>
    <dgm:cxn modelId="{E4C462EC-E4B5-4FA9-8C95-E00CE6439E96}" srcId="{50DB03B2-0A29-40C6-BA57-546B28498EBC}" destId="{ACB3D94B-0462-4FD3-90DC-2C646CD2C602}" srcOrd="0" destOrd="0" parTransId="{0726A0CF-2C8D-4282-9356-0A0EA43AAF01}" sibTransId="{AC7F0836-9A99-4BE0-9BD1-89135BF8613B}"/>
    <dgm:cxn modelId="{626D7DEF-94EC-4F72-9344-17D8B5E6A76A}" type="presOf" srcId="{DFFBB6E8-552E-4CE4-8565-33FAEA524840}" destId="{B77C5AC3-C271-4A8D-A05C-E2E1A4918A8B}" srcOrd="0" destOrd="0" presId="urn:microsoft.com/office/officeart/2005/8/layout/orgChart1"/>
    <dgm:cxn modelId="{20A3D6EF-55CA-4AEF-946D-36BC96A0E8D3}" type="presOf" srcId="{50DB03B2-0A29-40C6-BA57-546B28498EBC}" destId="{3A999D3F-FE4D-4D8F-B4DC-1E01CF6149AC}" srcOrd="1" destOrd="0" presId="urn:microsoft.com/office/officeart/2005/8/layout/orgChart1"/>
    <dgm:cxn modelId="{2D2706F7-CEDC-4486-ABAA-359F918966F6}" type="presOf" srcId="{BC3D4D0F-528E-412F-9EE4-0FDC75219DBC}" destId="{D2C0E7BC-2248-43D7-854B-8BA82706FB2A}" srcOrd="0" destOrd="0" presId="urn:microsoft.com/office/officeart/2005/8/layout/orgChart1"/>
    <dgm:cxn modelId="{79D3A2F9-C2DF-4C98-8778-4CCAB2089266}" type="presOf" srcId="{5F998293-5CAB-4F6B-93D1-1EA623727FD7}" destId="{1B937B9A-C3FD-4DAB-B2F6-816C921EFA0A}" srcOrd="0" destOrd="0" presId="urn:microsoft.com/office/officeart/2005/8/layout/orgChart1"/>
    <dgm:cxn modelId="{A242F1E2-5100-43E4-818D-C79311FAFDA8}" type="presParOf" srcId="{CDC99400-C4E3-457F-A243-695AAE653376}" destId="{24F3E6EC-D9A0-431C-B613-456AE9F321AE}" srcOrd="0" destOrd="0" presId="urn:microsoft.com/office/officeart/2005/8/layout/orgChart1"/>
    <dgm:cxn modelId="{6C3123BA-9876-4D5B-B026-E916BED88AA1}" type="presParOf" srcId="{24F3E6EC-D9A0-431C-B613-456AE9F321AE}" destId="{57FD3386-9F16-4694-95BB-892E913E8EB2}" srcOrd="0" destOrd="0" presId="urn:microsoft.com/office/officeart/2005/8/layout/orgChart1"/>
    <dgm:cxn modelId="{283AEC91-B4D2-463B-A02D-7C32945B55E4}" type="presParOf" srcId="{57FD3386-9F16-4694-95BB-892E913E8EB2}" destId="{F6566230-C3E8-41BA-8CDE-A8682F2E7698}" srcOrd="0" destOrd="0" presId="urn:microsoft.com/office/officeart/2005/8/layout/orgChart1"/>
    <dgm:cxn modelId="{BF981224-C9AD-49B6-AA8B-073F1FBE8762}" type="presParOf" srcId="{57FD3386-9F16-4694-95BB-892E913E8EB2}" destId="{E95A1C8C-3C6E-4718-A63F-53CF9CF5478D}" srcOrd="1" destOrd="0" presId="urn:microsoft.com/office/officeart/2005/8/layout/orgChart1"/>
    <dgm:cxn modelId="{F3F577CE-939E-4E10-B266-8E25B9D1027F}" type="presParOf" srcId="{24F3E6EC-D9A0-431C-B613-456AE9F321AE}" destId="{DD1FD776-81B8-456C-9E8A-22268DE2278C}" srcOrd="1" destOrd="0" presId="urn:microsoft.com/office/officeart/2005/8/layout/orgChart1"/>
    <dgm:cxn modelId="{B3A628EA-5847-4369-82C3-E3A08BBBD953}" type="presParOf" srcId="{DD1FD776-81B8-456C-9E8A-22268DE2278C}" destId="{1B937B9A-C3FD-4DAB-B2F6-816C921EFA0A}" srcOrd="0" destOrd="0" presId="urn:microsoft.com/office/officeart/2005/8/layout/orgChart1"/>
    <dgm:cxn modelId="{1F3A3019-DCA0-4FA8-9774-D3C46D8CAC36}" type="presParOf" srcId="{DD1FD776-81B8-456C-9E8A-22268DE2278C}" destId="{9262E0AA-115B-44A8-8EED-986AE01117D4}" srcOrd="1" destOrd="0" presId="urn:microsoft.com/office/officeart/2005/8/layout/orgChart1"/>
    <dgm:cxn modelId="{C3BA6DC8-12DF-45EA-80CA-D7C15FC9833F}" type="presParOf" srcId="{9262E0AA-115B-44A8-8EED-986AE01117D4}" destId="{D2054988-9C8E-4C8D-8C6C-BDB3CEB1D40C}" srcOrd="0" destOrd="0" presId="urn:microsoft.com/office/officeart/2005/8/layout/orgChart1"/>
    <dgm:cxn modelId="{684E5222-BFF2-4856-9B1D-E8CE13575964}" type="presParOf" srcId="{D2054988-9C8E-4C8D-8C6C-BDB3CEB1D40C}" destId="{543B3AAE-2E1F-49FE-8EA4-97F0EA1E9D9A}" srcOrd="0" destOrd="0" presId="urn:microsoft.com/office/officeart/2005/8/layout/orgChart1"/>
    <dgm:cxn modelId="{1FC83B80-213A-4DEC-85BB-285BFDF970FF}" type="presParOf" srcId="{D2054988-9C8E-4C8D-8C6C-BDB3CEB1D40C}" destId="{1725D5F1-8128-4214-8840-F283C35399DA}" srcOrd="1" destOrd="0" presId="urn:microsoft.com/office/officeart/2005/8/layout/orgChart1"/>
    <dgm:cxn modelId="{A6E36CB8-9719-4046-8761-A26AF24087E9}" type="presParOf" srcId="{9262E0AA-115B-44A8-8EED-986AE01117D4}" destId="{028D3939-6066-4FB1-A179-69778CDE1B4A}" srcOrd="1" destOrd="0" presId="urn:microsoft.com/office/officeart/2005/8/layout/orgChart1"/>
    <dgm:cxn modelId="{54BC62C9-ECF9-4E0D-920C-C30DFA80EBC2}" type="presParOf" srcId="{028D3939-6066-4FB1-A179-69778CDE1B4A}" destId="{A12853C9-54A4-4C4C-B5ED-F816D4DD4E83}" srcOrd="0" destOrd="0" presId="urn:microsoft.com/office/officeart/2005/8/layout/orgChart1"/>
    <dgm:cxn modelId="{50A12792-D649-4C45-819E-F6B5E5BBF6A7}" type="presParOf" srcId="{028D3939-6066-4FB1-A179-69778CDE1B4A}" destId="{0F465B0A-1E8E-496B-9020-8B8C7BE00FC1}" srcOrd="1" destOrd="0" presId="urn:microsoft.com/office/officeart/2005/8/layout/orgChart1"/>
    <dgm:cxn modelId="{E0883F8D-8798-4E2A-A301-10916D71E0FC}" type="presParOf" srcId="{0F465B0A-1E8E-496B-9020-8B8C7BE00FC1}" destId="{AC8EF989-6D25-45B9-BF20-A77CEB6DBF13}" srcOrd="0" destOrd="0" presId="urn:microsoft.com/office/officeart/2005/8/layout/orgChart1"/>
    <dgm:cxn modelId="{3016CFD1-66FF-4F5F-B9C7-991557523362}" type="presParOf" srcId="{AC8EF989-6D25-45B9-BF20-A77CEB6DBF13}" destId="{9E35A361-95B5-438C-9416-AD922E4C2887}" srcOrd="0" destOrd="0" presId="urn:microsoft.com/office/officeart/2005/8/layout/orgChart1"/>
    <dgm:cxn modelId="{9C300504-CD67-4689-B347-4A5B63495A2E}" type="presParOf" srcId="{AC8EF989-6D25-45B9-BF20-A77CEB6DBF13}" destId="{339A4C6F-E997-470C-9739-7B0327823179}" srcOrd="1" destOrd="0" presId="urn:microsoft.com/office/officeart/2005/8/layout/orgChart1"/>
    <dgm:cxn modelId="{D81D261B-DD14-45AF-904D-81B070E7AB10}" type="presParOf" srcId="{0F465B0A-1E8E-496B-9020-8B8C7BE00FC1}" destId="{B8C4BE9D-6D2B-4470-84CE-16F1188D8737}" srcOrd="1" destOrd="0" presId="urn:microsoft.com/office/officeart/2005/8/layout/orgChart1"/>
    <dgm:cxn modelId="{A4852055-00EA-4958-A09A-23BB390D8B9B}" type="presParOf" srcId="{0F465B0A-1E8E-496B-9020-8B8C7BE00FC1}" destId="{6D0F3E79-A44F-4297-B2EB-38EAB97DB7A2}" srcOrd="2" destOrd="0" presId="urn:microsoft.com/office/officeart/2005/8/layout/orgChart1"/>
    <dgm:cxn modelId="{155F5D20-7E08-4D31-84C5-3ECBCC8B9C49}" type="presParOf" srcId="{028D3939-6066-4FB1-A179-69778CDE1B4A}" destId="{59931B1E-5936-43E5-9DCF-428876CA6CB3}" srcOrd="2" destOrd="0" presId="urn:microsoft.com/office/officeart/2005/8/layout/orgChart1"/>
    <dgm:cxn modelId="{6B40CB10-BBE5-4E79-872B-7ED3AD199AEC}" type="presParOf" srcId="{028D3939-6066-4FB1-A179-69778CDE1B4A}" destId="{0152A3BD-9408-4706-B553-CE9AF334BA1B}" srcOrd="3" destOrd="0" presId="urn:microsoft.com/office/officeart/2005/8/layout/orgChart1"/>
    <dgm:cxn modelId="{D5A7921B-9071-46AC-A455-83022050B1BE}" type="presParOf" srcId="{0152A3BD-9408-4706-B553-CE9AF334BA1B}" destId="{D5E10B4A-B76B-4815-AB44-6DF17DB1DC13}" srcOrd="0" destOrd="0" presId="urn:microsoft.com/office/officeart/2005/8/layout/orgChart1"/>
    <dgm:cxn modelId="{C51A430D-A393-4E96-8018-DCDFDC850517}" type="presParOf" srcId="{D5E10B4A-B76B-4815-AB44-6DF17DB1DC13}" destId="{F4972F3F-DB33-4573-83B0-DBE993376312}" srcOrd="0" destOrd="0" presId="urn:microsoft.com/office/officeart/2005/8/layout/orgChart1"/>
    <dgm:cxn modelId="{CE26332E-8D26-4683-B56C-88976F7C963C}" type="presParOf" srcId="{D5E10B4A-B76B-4815-AB44-6DF17DB1DC13}" destId="{C29D7D67-B046-411A-BBEC-46D975379504}" srcOrd="1" destOrd="0" presId="urn:microsoft.com/office/officeart/2005/8/layout/orgChart1"/>
    <dgm:cxn modelId="{D3FDA564-5C89-4D34-8ADF-04231D4D4FA4}" type="presParOf" srcId="{0152A3BD-9408-4706-B553-CE9AF334BA1B}" destId="{B956A485-8859-46A9-AC90-652F3892677A}" srcOrd="1" destOrd="0" presId="urn:microsoft.com/office/officeart/2005/8/layout/orgChart1"/>
    <dgm:cxn modelId="{FEB167A6-FCDE-467C-8A09-4460B3CCB95B}" type="presParOf" srcId="{0152A3BD-9408-4706-B553-CE9AF334BA1B}" destId="{CFE61803-F649-45D2-B3F6-EE415D3B3488}" srcOrd="2" destOrd="0" presId="urn:microsoft.com/office/officeart/2005/8/layout/orgChart1"/>
    <dgm:cxn modelId="{4E8CBC08-CCF0-4EEF-B0E9-8DB2FA0971E4}" type="presParOf" srcId="{028D3939-6066-4FB1-A179-69778CDE1B4A}" destId="{7BBB2480-38EB-49A3-A72A-30FDBA6AD84D}" srcOrd="4" destOrd="0" presId="urn:microsoft.com/office/officeart/2005/8/layout/orgChart1"/>
    <dgm:cxn modelId="{2E05EA5F-CF6D-4749-8463-6D857BBB48C4}" type="presParOf" srcId="{028D3939-6066-4FB1-A179-69778CDE1B4A}" destId="{1BDE38BA-3104-4954-BF16-0270D0013CB6}" srcOrd="5" destOrd="0" presId="urn:microsoft.com/office/officeart/2005/8/layout/orgChart1"/>
    <dgm:cxn modelId="{8FC30BCA-E9D7-4989-A52C-D28F1FFDBAFF}" type="presParOf" srcId="{1BDE38BA-3104-4954-BF16-0270D0013CB6}" destId="{76161E42-3061-4C7D-AAB2-ABA5FF6CCD76}" srcOrd="0" destOrd="0" presId="urn:microsoft.com/office/officeart/2005/8/layout/orgChart1"/>
    <dgm:cxn modelId="{A4CFEF3F-5BCD-442D-86BA-4BCB1FC5CE86}" type="presParOf" srcId="{76161E42-3061-4C7D-AAB2-ABA5FF6CCD76}" destId="{5C32FE7D-F79E-491E-8520-6255B666AC80}" srcOrd="0" destOrd="0" presId="urn:microsoft.com/office/officeart/2005/8/layout/orgChart1"/>
    <dgm:cxn modelId="{74586D18-5E9F-44AC-B23F-C934AB4A400C}" type="presParOf" srcId="{76161E42-3061-4C7D-AAB2-ABA5FF6CCD76}" destId="{00D9E04B-45E3-4517-9449-F6191D483A99}" srcOrd="1" destOrd="0" presId="urn:microsoft.com/office/officeart/2005/8/layout/orgChart1"/>
    <dgm:cxn modelId="{29A820D5-6BB6-4E13-9D32-A9B0B47F9DEA}" type="presParOf" srcId="{1BDE38BA-3104-4954-BF16-0270D0013CB6}" destId="{B347E0A8-E65C-497B-915C-C6B5B4670BDF}" srcOrd="1" destOrd="0" presId="urn:microsoft.com/office/officeart/2005/8/layout/orgChart1"/>
    <dgm:cxn modelId="{29029639-02DC-4BA1-898C-7FE300D31EBE}" type="presParOf" srcId="{1BDE38BA-3104-4954-BF16-0270D0013CB6}" destId="{CC61C4F2-E56F-4EFF-BCEA-C9CB7AA356EA}" srcOrd="2" destOrd="0" presId="urn:microsoft.com/office/officeart/2005/8/layout/orgChart1"/>
    <dgm:cxn modelId="{A7989B74-5590-43C2-B94A-08F491FC14AA}" type="presParOf" srcId="{9262E0AA-115B-44A8-8EED-986AE01117D4}" destId="{5B432F5C-27FB-4B0F-8FC0-D6B5B67798E8}" srcOrd="2" destOrd="0" presId="urn:microsoft.com/office/officeart/2005/8/layout/orgChart1"/>
    <dgm:cxn modelId="{887EB146-5DE6-41AF-9140-E5B254C1FA28}" type="presParOf" srcId="{DD1FD776-81B8-456C-9E8A-22268DE2278C}" destId="{7FDA5962-CF53-4CF5-BEB8-2948BDD92A65}" srcOrd="2" destOrd="0" presId="urn:microsoft.com/office/officeart/2005/8/layout/orgChart1"/>
    <dgm:cxn modelId="{8CFF9802-20C7-4A69-A91F-2477F731DD6F}" type="presParOf" srcId="{DD1FD776-81B8-456C-9E8A-22268DE2278C}" destId="{3D5814C4-5505-4CCF-A70A-75D97F3E69D9}" srcOrd="3" destOrd="0" presId="urn:microsoft.com/office/officeart/2005/8/layout/orgChart1"/>
    <dgm:cxn modelId="{7B8E5388-9E3C-454F-9F0C-0B024ED19101}" type="presParOf" srcId="{3D5814C4-5505-4CCF-A70A-75D97F3E69D9}" destId="{58047BD4-D8A0-4415-B801-8F644496F94C}" srcOrd="0" destOrd="0" presId="urn:microsoft.com/office/officeart/2005/8/layout/orgChart1"/>
    <dgm:cxn modelId="{10C9B7B0-688F-41E8-A22E-C887EFAF6D52}" type="presParOf" srcId="{58047BD4-D8A0-4415-B801-8F644496F94C}" destId="{1EA513BF-4636-4D93-804E-B4DEE53E8EB7}" srcOrd="0" destOrd="0" presId="urn:microsoft.com/office/officeart/2005/8/layout/orgChart1"/>
    <dgm:cxn modelId="{5CDFA472-7009-467C-B7E2-803B42DA1480}" type="presParOf" srcId="{58047BD4-D8A0-4415-B801-8F644496F94C}" destId="{08C9B63E-448A-4A2A-9C4B-06C7C19B9365}" srcOrd="1" destOrd="0" presId="urn:microsoft.com/office/officeart/2005/8/layout/orgChart1"/>
    <dgm:cxn modelId="{1C55FFC5-8DE4-417C-98E4-65B894A9C52E}" type="presParOf" srcId="{3D5814C4-5505-4CCF-A70A-75D97F3E69D9}" destId="{C3594D23-13FD-457D-9C49-843C9012A171}" srcOrd="1" destOrd="0" presId="urn:microsoft.com/office/officeart/2005/8/layout/orgChart1"/>
    <dgm:cxn modelId="{737AC50A-9A70-49A9-905F-B8ACCE38A436}" type="presParOf" srcId="{C3594D23-13FD-457D-9C49-843C9012A171}" destId="{C266C9CF-07A1-4676-AFDE-ADB510B82F31}" srcOrd="0" destOrd="0" presId="urn:microsoft.com/office/officeart/2005/8/layout/orgChart1"/>
    <dgm:cxn modelId="{EA77A2CE-3ACE-4BF9-8A7A-7C284F143B51}" type="presParOf" srcId="{C3594D23-13FD-457D-9C49-843C9012A171}" destId="{225ED926-4651-4E43-9855-B7E430B1B70F}" srcOrd="1" destOrd="0" presId="urn:microsoft.com/office/officeart/2005/8/layout/orgChart1"/>
    <dgm:cxn modelId="{54842AB6-F4F4-4757-A16F-00C826DF449A}" type="presParOf" srcId="{225ED926-4651-4E43-9855-B7E430B1B70F}" destId="{70BCE08E-F8BC-4994-A59E-5EEC06955813}" srcOrd="0" destOrd="0" presId="urn:microsoft.com/office/officeart/2005/8/layout/orgChart1"/>
    <dgm:cxn modelId="{95787327-D179-4822-B223-BFA6B27EDF6B}" type="presParOf" srcId="{70BCE08E-F8BC-4994-A59E-5EEC06955813}" destId="{B96E5584-4DA6-4E72-B42D-FEE0C60DFF95}" srcOrd="0" destOrd="0" presId="urn:microsoft.com/office/officeart/2005/8/layout/orgChart1"/>
    <dgm:cxn modelId="{7D6DCFDC-6FB9-4872-A9D4-73A385939D83}" type="presParOf" srcId="{70BCE08E-F8BC-4994-A59E-5EEC06955813}" destId="{E80E237B-23A5-4193-824A-24E5E8A52E10}" srcOrd="1" destOrd="0" presId="urn:microsoft.com/office/officeart/2005/8/layout/orgChart1"/>
    <dgm:cxn modelId="{24C635B8-D572-467E-8D7B-9DE549CEEAA2}" type="presParOf" srcId="{225ED926-4651-4E43-9855-B7E430B1B70F}" destId="{2D5FAA38-1322-4D65-9F51-65769C5E20BB}" srcOrd="1" destOrd="0" presId="urn:microsoft.com/office/officeart/2005/8/layout/orgChart1"/>
    <dgm:cxn modelId="{B1067CE7-F8A1-4351-8AA3-DC4FEF144B48}" type="presParOf" srcId="{225ED926-4651-4E43-9855-B7E430B1B70F}" destId="{7FA839A4-285F-4326-805B-E0A5321A3DED}" srcOrd="2" destOrd="0" presId="urn:microsoft.com/office/officeart/2005/8/layout/orgChart1"/>
    <dgm:cxn modelId="{6B53520F-8DD1-44A4-BD72-835D8DCCF2DC}" type="presParOf" srcId="{C3594D23-13FD-457D-9C49-843C9012A171}" destId="{FBBD0760-D3DE-4B29-A7C4-BEA5D3CE4351}" srcOrd="2" destOrd="0" presId="urn:microsoft.com/office/officeart/2005/8/layout/orgChart1"/>
    <dgm:cxn modelId="{24E5EA69-8CF1-4F6E-A5D0-7A2AA0F26468}" type="presParOf" srcId="{C3594D23-13FD-457D-9C49-843C9012A171}" destId="{E2527162-834E-4C05-8AB2-9121B1CA2E06}" srcOrd="3" destOrd="0" presId="urn:microsoft.com/office/officeart/2005/8/layout/orgChart1"/>
    <dgm:cxn modelId="{84120B9A-9A4A-42AE-89A0-E3F2F4F2FD98}" type="presParOf" srcId="{E2527162-834E-4C05-8AB2-9121B1CA2E06}" destId="{D434D3BB-3C84-4B23-A97D-D4226B434F98}" srcOrd="0" destOrd="0" presId="urn:microsoft.com/office/officeart/2005/8/layout/orgChart1"/>
    <dgm:cxn modelId="{75233870-9A18-4DAF-BFA8-4AAA00F591A0}" type="presParOf" srcId="{D434D3BB-3C84-4B23-A97D-D4226B434F98}" destId="{14EC9347-453D-449A-BEFA-7E4D56AA4C78}" srcOrd="0" destOrd="0" presId="urn:microsoft.com/office/officeart/2005/8/layout/orgChart1"/>
    <dgm:cxn modelId="{FA92BEA7-FCD6-4DBB-9EAA-E34DFBAD1F12}" type="presParOf" srcId="{D434D3BB-3C84-4B23-A97D-D4226B434F98}" destId="{75A3C8D7-5131-4EA1-9773-185E5B540907}" srcOrd="1" destOrd="0" presId="urn:microsoft.com/office/officeart/2005/8/layout/orgChart1"/>
    <dgm:cxn modelId="{1E617359-6D2B-41B4-B228-C666B7E4363A}" type="presParOf" srcId="{E2527162-834E-4C05-8AB2-9121B1CA2E06}" destId="{1C4F9AAE-3D48-486C-B2AD-99558337D2AF}" srcOrd="1" destOrd="0" presId="urn:microsoft.com/office/officeart/2005/8/layout/orgChart1"/>
    <dgm:cxn modelId="{171E85B9-4B92-4512-932D-B4E1630A64B8}" type="presParOf" srcId="{E2527162-834E-4C05-8AB2-9121B1CA2E06}" destId="{0ED6FAF5-856E-4AC0-80B6-8F2242753774}" srcOrd="2" destOrd="0" presId="urn:microsoft.com/office/officeart/2005/8/layout/orgChart1"/>
    <dgm:cxn modelId="{686C0006-69C9-47B3-9458-B9D6338D5D71}" type="presParOf" srcId="{3D5814C4-5505-4CCF-A70A-75D97F3E69D9}" destId="{42522929-9670-4A67-8F83-66556C3BDF96}" srcOrd="2" destOrd="0" presId="urn:microsoft.com/office/officeart/2005/8/layout/orgChart1"/>
    <dgm:cxn modelId="{CCE3465D-8F68-4A46-B614-BF2E4C99F999}" type="presParOf" srcId="{DD1FD776-81B8-456C-9E8A-22268DE2278C}" destId="{607BB777-9A14-4D43-BC2D-FBD7A553C097}" srcOrd="4" destOrd="0" presId="urn:microsoft.com/office/officeart/2005/8/layout/orgChart1"/>
    <dgm:cxn modelId="{710DE231-D9AB-4A8F-9D37-586E32E535C8}" type="presParOf" srcId="{DD1FD776-81B8-456C-9E8A-22268DE2278C}" destId="{86E4D178-26D8-45B1-909A-DEB2DD13446A}" srcOrd="5" destOrd="0" presId="urn:microsoft.com/office/officeart/2005/8/layout/orgChart1"/>
    <dgm:cxn modelId="{2CCD6145-C45C-4E82-8583-E1972C485AA6}" type="presParOf" srcId="{86E4D178-26D8-45B1-909A-DEB2DD13446A}" destId="{99361C4A-3521-410C-9243-05A837C1A888}" srcOrd="0" destOrd="0" presId="urn:microsoft.com/office/officeart/2005/8/layout/orgChart1"/>
    <dgm:cxn modelId="{A9899CF8-234C-4E76-950E-8CF8570A08A0}" type="presParOf" srcId="{99361C4A-3521-410C-9243-05A837C1A888}" destId="{068F246E-CA1E-4CF7-A22A-47CBBFC16A09}" srcOrd="0" destOrd="0" presId="urn:microsoft.com/office/officeart/2005/8/layout/orgChart1"/>
    <dgm:cxn modelId="{8FBDA280-4582-4461-B6B0-C19C701E83A9}" type="presParOf" srcId="{99361C4A-3521-410C-9243-05A837C1A888}" destId="{7937E8D6-95A9-474A-9AEB-A63CC56188FB}" srcOrd="1" destOrd="0" presId="urn:microsoft.com/office/officeart/2005/8/layout/orgChart1"/>
    <dgm:cxn modelId="{7E0065C5-94F8-43D7-82DF-1E73DA2A30FA}" type="presParOf" srcId="{86E4D178-26D8-45B1-909A-DEB2DD13446A}" destId="{4808E04D-95BF-44C7-BF2C-45C06863A51C}" srcOrd="1" destOrd="0" presId="urn:microsoft.com/office/officeart/2005/8/layout/orgChart1"/>
    <dgm:cxn modelId="{E15C50CE-02EA-4A62-9CBD-9D5F1E8CF0CC}" type="presParOf" srcId="{4808E04D-95BF-44C7-BF2C-45C06863A51C}" destId="{220683E6-66CC-4FF7-BF5F-356E7B19422B}" srcOrd="0" destOrd="0" presId="urn:microsoft.com/office/officeart/2005/8/layout/orgChart1"/>
    <dgm:cxn modelId="{6ED02179-5DBA-4A4F-9C6D-43A88A6DAB17}" type="presParOf" srcId="{4808E04D-95BF-44C7-BF2C-45C06863A51C}" destId="{53EDF01D-9873-4D9A-B4CE-6708DDE99A08}" srcOrd="1" destOrd="0" presId="urn:microsoft.com/office/officeart/2005/8/layout/orgChart1"/>
    <dgm:cxn modelId="{02C5121B-7806-4633-A75E-066AE0D903E3}" type="presParOf" srcId="{53EDF01D-9873-4D9A-B4CE-6708DDE99A08}" destId="{7CBE6E2B-3CAF-49D2-B8E8-B8E3750E28C7}" srcOrd="0" destOrd="0" presId="urn:microsoft.com/office/officeart/2005/8/layout/orgChart1"/>
    <dgm:cxn modelId="{EB473606-D891-44DD-8447-5F4930F9B6A7}" type="presParOf" srcId="{7CBE6E2B-3CAF-49D2-B8E8-B8E3750E28C7}" destId="{A8899C3E-7DC6-4693-9C98-51104B725E3C}" srcOrd="0" destOrd="0" presId="urn:microsoft.com/office/officeart/2005/8/layout/orgChart1"/>
    <dgm:cxn modelId="{24B4848E-AFA1-4661-BB3B-84A36C4D3547}" type="presParOf" srcId="{7CBE6E2B-3CAF-49D2-B8E8-B8E3750E28C7}" destId="{7D32915F-1949-4C8A-8EE7-4DD8558E973C}" srcOrd="1" destOrd="0" presId="urn:microsoft.com/office/officeart/2005/8/layout/orgChart1"/>
    <dgm:cxn modelId="{613281FA-5D1C-4A0E-A7B3-4BDE8911250E}" type="presParOf" srcId="{53EDF01D-9873-4D9A-B4CE-6708DDE99A08}" destId="{FDC8CA9A-64A5-4207-AF27-6E99A04A7781}" srcOrd="1" destOrd="0" presId="urn:microsoft.com/office/officeart/2005/8/layout/orgChart1"/>
    <dgm:cxn modelId="{EC625C92-2273-4B07-ADD4-9A99821F1D41}" type="presParOf" srcId="{53EDF01D-9873-4D9A-B4CE-6708DDE99A08}" destId="{8ECC2D7F-CE36-4989-B405-D96DAB42A2B2}" srcOrd="2" destOrd="0" presId="urn:microsoft.com/office/officeart/2005/8/layout/orgChart1"/>
    <dgm:cxn modelId="{DE66DC7C-FCF6-42CC-AD40-EAF3C6707644}" type="presParOf" srcId="{4808E04D-95BF-44C7-BF2C-45C06863A51C}" destId="{C882C228-4EF2-4C59-A3B3-4BB2BF0AE6A2}" srcOrd="2" destOrd="0" presId="urn:microsoft.com/office/officeart/2005/8/layout/orgChart1"/>
    <dgm:cxn modelId="{3E3B2CAA-7279-4A61-A8F2-0BFF2F63BE14}" type="presParOf" srcId="{4808E04D-95BF-44C7-BF2C-45C06863A51C}" destId="{DACC91C4-2A29-4E30-84EF-21A49364CF3A}" srcOrd="3" destOrd="0" presId="urn:microsoft.com/office/officeart/2005/8/layout/orgChart1"/>
    <dgm:cxn modelId="{8AE5576D-5ACC-4C81-A376-19F872ABB583}" type="presParOf" srcId="{DACC91C4-2A29-4E30-84EF-21A49364CF3A}" destId="{831ABDE9-2501-406F-A841-B0D5D575B462}" srcOrd="0" destOrd="0" presId="urn:microsoft.com/office/officeart/2005/8/layout/orgChart1"/>
    <dgm:cxn modelId="{7EB31DD9-BA13-44F3-B6D1-675AE6DD1594}" type="presParOf" srcId="{831ABDE9-2501-406F-A841-B0D5D575B462}" destId="{3D531924-A023-4955-A695-FC13595DA505}" srcOrd="0" destOrd="0" presId="urn:microsoft.com/office/officeart/2005/8/layout/orgChart1"/>
    <dgm:cxn modelId="{36D8820A-A60D-46A1-882C-5F2B51ECDE2C}" type="presParOf" srcId="{831ABDE9-2501-406F-A841-B0D5D575B462}" destId="{6A1BE4D2-2F40-4B08-8756-53FB286A065B}" srcOrd="1" destOrd="0" presId="urn:microsoft.com/office/officeart/2005/8/layout/orgChart1"/>
    <dgm:cxn modelId="{EAA33F36-8D82-4BAF-B7CB-979C8E2A536E}" type="presParOf" srcId="{DACC91C4-2A29-4E30-84EF-21A49364CF3A}" destId="{602C55BE-ED37-4263-AAC8-9796055F47AD}" srcOrd="1" destOrd="0" presId="urn:microsoft.com/office/officeart/2005/8/layout/orgChart1"/>
    <dgm:cxn modelId="{1A2BD391-3AE0-4097-9B39-04EBEF51C7CA}" type="presParOf" srcId="{DACC91C4-2A29-4E30-84EF-21A49364CF3A}" destId="{7D2631B8-63AC-4B83-90AF-1D731F493AC5}" srcOrd="2" destOrd="0" presId="urn:microsoft.com/office/officeart/2005/8/layout/orgChart1"/>
    <dgm:cxn modelId="{3C802067-9330-4671-9CAE-8FB5BD3EBC82}" type="presParOf" srcId="{86E4D178-26D8-45B1-909A-DEB2DD13446A}" destId="{4598DA64-7C9F-4031-9542-E83CA6ADE39F}" srcOrd="2" destOrd="0" presId="urn:microsoft.com/office/officeart/2005/8/layout/orgChart1"/>
    <dgm:cxn modelId="{32580B69-55A6-4F2C-9266-EE88833A0E7D}" type="presParOf" srcId="{DD1FD776-81B8-456C-9E8A-22268DE2278C}" destId="{240851D3-E826-4DC6-AF39-C7406E997C25}" srcOrd="6" destOrd="0" presId="urn:microsoft.com/office/officeart/2005/8/layout/orgChart1"/>
    <dgm:cxn modelId="{07C936BE-B2F1-44A8-A936-8FDBF864ADDE}" type="presParOf" srcId="{DD1FD776-81B8-456C-9E8A-22268DE2278C}" destId="{7A3D5526-1A7E-43DC-839D-F253E1C86C7C}" srcOrd="7" destOrd="0" presId="urn:microsoft.com/office/officeart/2005/8/layout/orgChart1"/>
    <dgm:cxn modelId="{8E2AC050-F257-44F9-BF2F-05BD8F494EB1}" type="presParOf" srcId="{7A3D5526-1A7E-43DC-839D-F253E1C86C7C}" destId="{93DEA127-4C8A-43A7-81E3-BF9D62D4A588}" srcOrd="0" destOrd="0" presId="urn:microsoft.com/office/officeart/2005/8/layout/orgChart1"/>
    <dgm:cxn modelId="{13E607D7-B76A-4BB3-BD11-4F363820788D}" type="presParOf" srcId="{93DEA127-4C8A-43A7-81E3-BF9D62D4A588}" destId="{5B2A12AE-EDE7-40B8-9C46-D48DFC827CBA}" srcOrd="0" destOrd="0" presId="urn:microsoft.com/office/officeart/2005/8/layout/orgChart1"/>
    <dgm:cxn modelId="{6E459A1D-95B8-494F-9753-470E275C383B}" type="presParOf" srcId="{93DEA127-4C8A-43A7-81E3-BF9D62D4A588}" destId="{E9CEA483-EF5D-4C22-A30B-AA2B2C7BF598}" srcOrd="1" destOrd="0" presId="urn:microsoft.com/office/officeart/2005/8/layout/orgChart1"/>
    <dgm:cxn modelId="{76CBCE3B-1A2A-441E-9036-6468377CF259}" type="presParOf" srcId="{7A3D5526-1A7E-43DC-839D-F253E1C86C7C}" destId="{E1867ADC-86FE-4789-9D9A-707EBD77D6CF}" srcOrd="1" destOrd="0" presId="urn:microsoft.com/office/officeart/2005/8/layout/orgChart1"/>
    <dgm:cxn modelId="{23BE9B1B-5C14-4921-ACD5-DB01AE385D35}" type="presParOf" srcId="{E1867ADC-86FE-4789-9D9A-707EBD77D6CF}" destId="{C8570E11-438D-4096-82AB-413357972E08}" srcOrd="0" destOrd="0" presId="urn:microsoft.com/office/officeart/2005/8/layout/orgChart1"/>
    <dgm:cxn modelId="{F92318C9-CA2D-4046-A519-213DDC40ED67}" type="presParOf" srcId="{E1867ADC-86FE-4789-9D9A-707EBD77D6CF}" destId="{7C302696-1ADB-4EF5-821F-42F618BD07F3}" srcOrd="1" destOrd="0" presId="urn:microsoft.com/office/officeart/2005/8/layout/orgChart1"/>
    <dgm:cxn modelId="{40BE29D9-220B-4D54-8B63-0407324952B9}" type="presParOf" srcId="{7C302696-1ADB-4EF5-821F-42F618BD07F3}" destId="{0D3C7F25-20F9-4D7C-8D81-EFD163855573}" srcOrd="0" destOrd="0" presId="urn:microsoft.com/office/officeart/2005/8/layout/orgChart1"/>
    <dgm:cxn modelId="{AE6A06B4-F19C-407F-89F4-C8BA071C1052}" type="presParOf" srcId="{0D3C7F25-20F9-4D7C-8D81-EFD163855573}" destId="{BB52974C-0CB4-407D-8FD7-18F467642155}" srcOrd="0" destOrd="0" presId="urn:microsoft.com/office/officeart/2005/8/layout/orgChart1"/>
    <dgm:cxn modelId="{370AEDF7-E035-413B-BC56-AB7D5BA44EDF}" type="presParOf" srcId="{0D3C7F25-20F9-4D7C-8D81-EFD163855573}" destId="{3C112257-F8F4-45B0-ABB8-82236995ECB6}" srcOrd="1" destOrd="0" presId="urn:microsoft.com/office/officeart/2005/8/layout/orgChart1"/>
    <dgm:cxn modelId="{F45ED814-D049-4AB5-99F4-0E84E1E7B785}" type="presParOf" srcId="{7C302696-1ADB-4EF5-821F-42F618BD07F3}" destId="{CE29A3FB-84C2-46F0-B3D1-093DBFEF503B}" srcOrd="1" destOrd="0" presId="urn:microsoft.com/office/officeart/2005/8/layout/orgChart1"/>
    <dgm:cxn modelId="{CEDA2F31-96D6-4F03-960B-7A35365A1A01}" type="presParOf" srcId="{7C302696-1ADB-4EF5-821F-42F618BD07F3}" destId="{8546B963-6D8F-492A-A897-761FC001DDAE}" srcOrd="2" destOrd="0" presId="urn:microsoft.com/office/officeart/2005/8/layout/orgChart1"/>
    <dgm:cxn modelId="{56765A89-A888-4C4D-B7DB-9A4F8F9FD45D}" type="presParOf" srcId="{E1867ADC-86FE-4789-9D9A-707EBD77D6CF}" destId="{D85F4EB5-E90A-4FE5-A613-B452D5A52550}" srcOrd="2" destOrd="0" presId="urn:microsoft.com/office/officeart/2005/8/layout/orgChart1"/>
    <dgm:cxn modelId="{BDEB3CFF-4078-4592-B999-16B96A971D16}" type="presParOf" srcId="{E1867ADC-86FE-4789-9D9A-707EBD77D6CF}" destId="{74340D7C-6F8B-461A-870A-0AC496DAB8B6}" srcOrd="3" destOrd="0" presId="urn:microsoft.com/office/officeart/2005/8/layout/orgChart1"/>
    <dgm:cxn modelId="{CE9A509D-BBF3-4256-AD5E-42193B8CEA89}" type="presParOf" srcId="{74340D7C-6F8B-461A-870A-0AC496DAB8B6}" destId="{13C1DF0D-66EB-43BC-8DF1-4DB0E5EC2B54}" srcOrd="0" destOrd="0" presId="urn:microsoft.com/office/officeart/2005/8/layout/orgChart1"/>
    <dgm:cxn modelId="{952118C2-C1D9-48CC-95B3-3784349EFC76}" type="presParOf" srcId="{13C1DF0D-66EB-43BC-8DF1-4DB0E5EC2B54}" destId="{CC66507A-EC87-4AB5-94CD-8D0A1CA26B94}" srcOrd="0" destOrd="0" presId="urn:microsoft.com/office/officeart/2005/8/layout/orgChart1"/>
    <dgm:cxn modelId="{23F11EA9-B7C3-4B92-AA2C-E4205C4E140C}" type="presParOf" srcId="{13C1DF0D-66EB-43BC-8DF1-4DB0E5EC2B54}" destId="{0E17A6FB-2A92-4FE7-91B8-F52576A9AEEF}" srcOrd="1" destOrd="0" presId="urn:microsoft.com/office/officeart/2005/8/layout/orgChart1"/>
    <dgm:cxn modelId="{D1C781A5-1851-49BB-BC4A-46AB5F913C85}" type="presParOf" srcId="{74340D7C-6F8B-461A-870A-0AC496DAB8B6}" destId="{0733E192-FAC6-442B-AAC5-4D39EAC22092}" srcOrd="1" destOrd="0" presId="urn:microsoft.com/office/officeart/2005/8/layout/orgChart1"/>
    <dgm:cxn modelId="{CBE14190-E52C-4B24-A71B-B75CAABB8629}" type="presParOf" srcId="{74340D7C-6F8B-461A-870A-0AC496DAB8B6}" destId="{875F687C-81EE-4AF7-9FE0-33FB814BAFEC}" srcOrd="2" destOrd="0" presId="urn:microsoft.com/office/officeart/2005/8/layout/orgChart1"/>
    <dgm:cxn modelId="{4A048EEE-5666-4105-86EE-7DFD35FCC44C}" type="presParOf" srcId="{7A3D5526-1A7E-43DC-839D-F253E1C86C7C}" destId="{1C6634AA-D559-46B5-9DF1-FAF6B81D0F9C}" srcOrd="2" destOrd="0" presId="urn:microsoft.com/office/officeart/2005/8/layout/orgChart1"/>
    <dgm:cxn modelId="{71042264-D0E3-4FF2-83C5-C402005CB425}" type="presParOf" srcId="{DD1FD776-81B8-456C-9E8A-22268DE2278C}" destId="{CF582F3E-976C-4E48-AAB0-70D9CEAE16DF}" srcOrd="8" destOrd="0" presId="urn:microsoft.com/office/officeart/2005/8/layout/orgChart1"/>
    <dgm:cxn modelId="{9D21E822-0C29-46BE-B871-DAC59E632BC0}" type="presParOf" srcId="{DD1FD776-81B8-456C-9E8A-22268DE2278C}" destId="{3C9A0EF1-6529-4E40-BD61-8B1C05AB8E2A}" srcOrd="9" destOrd="0" presId="urn:microsoft.com/office/officeart/2005/8/layout/orgChart1"/>
    <dgm:cxn modelId="{45158369-419A-4CB7-845F-5275151A719D}" type="presParOf" srcId="{3C9A0EF1-6529-4E40-BD61-8B1C05AB8E2A}" destId="{BB7E2737-3D49-4569-9E1B-C56BD86E7E77}" srcOrd="0" destOrd="0" presId="urn:microsoft.com/office/officeart/2005/8/layout/orgChart1"/>
    <dgm:cxn modelId="{69AD7EC0-5DDD-4E30-AA1A-A69B1DAA4A6E}" type="presParOf" srcId="{BB7E2737-3D49-4569-9E1B-C56BD86E7E77}" destId="{A813148C-EFD5-411D-A5B2-D0AE04F48A21}" srcOrd="0" destOrd="0" presId="urn:microsoft.com/office/officeart/2005/8/layout/orgChart1"/>
    <dgm:cxn modelId="{ABC42CC3-0CC1-4573-8259-7E1B1A6D443A}" type="presParOf" srcId="{BB7E2737-3D49-4569-9E1B-C56BD86E7E77}" destId="{3A999D3F-FE4D-4D8F-B4DC-1E01CF6149AC}" srcOrd="1" destOrd="0" presId="urn:microsoft.com/office/officeart/2005/8/layout/orgChart1"/>
    <dgm:cxn modelId="{C76DC73F-4AA7-465C-99B1-7474D934C09D}" type="presParOf" srcId="{3C9A0EF1-6529-4E40-BD61-8B1C05AB8E2A}" destId="{AC4A3C7D-9BE4-4F06-B86A-821695B960E2}" srcOrd="1" destOrd="0" presId="urn:microsoft.com/office/officeart/2005/8/layout/orgChart1"/>
    <dgm:cxn modelId="{3A945B4A-5092-47A3-8D69-0C8B24CD7DC5}" type="presParOf" srcId="{AC4A3C7D-9BE4-4F06-B86A-821695B960E2}" destId="{8BDB40E2-D150-4C92-8FF2-8990577C07D7}" srcOrd="0" destOrd="0" presId="urn:microsoft.com/office/officeart/2005/8/layout/orgChart1"/>
    <dgm:cxn modelId="{46494108-EB93-42ED-AC83-3BEE31AECE70}" type="presParOf" srcId="{AC4A3C7D-9BE4-4F06-B86A-821695B960E2}" destId="{382BB050-B669-42C3-BC53-E81D9972B40D}" srcOrd="1" destOrd="0" presId="urn:microsoft.com/office/officeart/2005/8/layout/orgChart1"/>
    <dgm:cxn modelId="{C21BCFEC-DFFF-4228-AFBC-9119BB0E20D1}" type="presParOf" srcId="{382BB050-B669-42C3-BC53-E81D9972B40D}" destId="{1DC159DF-584A-4854-8A59-1ADBDB16E703}" srcOrd="0" destOrd="0" presId="urn:microsoft.com/office/officeart/2005/8/layout/orgChart1"/>
    <dgm:cxn modelId="{FD76029D-2A45-47AB-92AE-E7764298933E}" type="presParOf" srcId="{1DC159DF-584A-4854-8A59-1ADBDB16E703}" destId="{CD87DB87-DBE1-4A7F-A159-FDB68A0BCB6B}" srcOrd="0" destOrd="0" presId="urn:microsoft.com/office/officeart/2005/8/layout/orgChart1"/>
    <dgm:cxn modelId="{7F177EF0-CBC3-4066-B917-4EC751F95C27}" type="presParOf" srcId="{1DC159DF-584A-4854-8A59-1ADBDB16E703}" destId="{E8D6BD6B-5145-47AC-BD7A-757EBE9D8F03}" srcOrd="1" destOrd="0" presId="urn:microsoft.com/office/officeart/2005/8/layout/orgChart1"/>
    <dgm:cxn modelId="{6927DE92-9F1F-42CC-9267-C7292655B06D}" type="presParOf" srcId="{382BB050-B669-42C3-BC53-E81D9972B40D}" destId="{C4DEB1E5-C1D2-42ED-A33D-1C0C73CE1B88}" srcOrd="1" destOrd="0" presId="urn:microsoft.com/office/officeart/2005/8/layout/orgChart1"/>
    <dgm:cxn modelId="{BFF5F082-BE69-40DA-89CD-15110C8C21DB}" type="presParOf" srcId="{382BB050-B669-42C3-BC53-E81D9972B40D}" destId="{73FB4DCD-C74C-420D-A741-81E972CF82BD}" srcOrd="2" destOrd="0" presId="urn:microsoft.com/office/officeart/2005/8/layout/orgChart1"/>
    <dgm:cxn modelId="{5CBD1E45-BB6F-446A-A517-E80C90198AA4}" type="presParOf" srcId="{AC4A3C7D-9BE4-4F06-B86A-821695B960E2}" destId="{D2C0E7BC-2248-43D7-854B-8BA82706FB2A}" srcOrd="2" destOrd="0" presId="urn:microsoft.com/office/officeart/2005/8/layout/orgChart1"/>
    <dgm:cxn modelId="{36C8C043-1D46-4F0E-BE27-47AC071EFB74}" type="presParOf" srcId="{AC4A3C7D-9BE4-4F06-B86A-821695B960E2}" destId="{78B6DBBA-DBF0-4621-9496-A7B4372BC88B}" srcOrd="3" destOrd="0" presId="urn:microsoft.com/office/officeart/2005/8/layout/orgChart1"/>
    <dgm:cxn modelId="{4A079A2F-D3DA-4E0C-B070-E03950619EF5}" type="presParOf" srcId="{78B6DBBA-DBF0-4621-9496-A7B4372BC88B}" destId="{50E964F0-B4D2-4E1F-81DD-AA3EFC5E27BD}" srcOrd="0" destOrd="0" presId="urn:microsoft.com/office/officeart/2005/8/layout/orgChart1"/>
    <dgm:cxn modelId="{9077FFC7-B853-43E0-A1C8-56B0BD9CBBB7}" type="presParOf" srcId="{50E964F0-B4D2-4E1F-81DD-AA3EFC5E27BD}" destId="{6F917A2A-EA45-4AE2-9091-9D852D7FFA2A}" srcOrd="0" destOrd="0" presId="urn:microsoft.com/office/officeart/2005/8/layout/orgChart1"/>
    <dgm:cxn modelId="{F34A05AC-8B95-44D0-854F-432420212E1E}" type="presParOf" srcId="{50E964F0-B4D2-4E1F-81DD-AA3EFC5E27BD}" destId="{7C2378A4-CD6A-404D-887D-19E3CD777B69}" srcOrd="1" destOrd="0" presId="urn:microsoft.com/office/officeart/2005/8/layout/orgChart1"/>
    <dgm:cxn modelId="{F01B4E7B-8543-4AFD-91FE-77B1DE80C66B}" type="presParOf" srcId="{78B6DBBA-DBF0-4621-9496-A7B4372BC88B}" destId="{4C7404F2-419A-4E1E-BBE1-84980A793FDC}" srcOrd="1" destOrd="0" presId="urn:microsoft.com/office/officeart/2005/8/layout/orgChart1"/>
    <dgm:cxn modelId="{6EDD78DD-927B-4BB7-9110-1900B8587212}" type="presParOf" srcId="{78B6DBBA-DBF0-4621-9496-A7B4372BC88B}" destId="{B75D684C-A909-4C63-90B3-C2713A646FCC}" srcOrd="2" destOrd="0" presId="urn:microsoft.com/office/officeart/2005/8/layout/orgChart1"/>
    <dgm:cxn modelId="{FEAC72BD-3282-484C-8129-CF6608D95F8B}" type="presParOf" srcId="{AC4A3C7D-9BE4-4F06-B86A-821695B960E2}" destId="{553FC896-406E-4BB7-966B-EDF410703610}" srcOrd="4" destOrd="0" presId="urn:microsoft.com/office/officeart/2005/8/layout/orgChart1"/>
    <dgm:cxn modelId="{0BFCB22F-1CF9-4F16-810E-46F2D6A26AE8}" type="presParOf" srcId="{AC4A3C7D-9BE4-4F06-B86A-821695B960E2}" destId="{8E3984AD-13F2-4D43-8B4B-182C2F55E054}" srcOrd="5" destOrd="0" presId="urn:microsoft.com/office/officeart/2005/8/layout/orgChart1"/>
    <dgm:cxn modelId="{41187B94-165B-46F6-B0EA-E645804B1780}" type="presParOf" srcId="{8E3984AD-13F2-4D43-8B4B-182C2F55E054}" destId="{D3347429-FD09-4CF5-8949-979E0A1C0E75}" srcOrd="0" destOrd="0" presId="urn:microsoft.com/office/officeart/2005/8/layout/orgChart1"/>
    <dgm:cxn modelId="{EF956D28-3BB3-4DEA-8B8D-1A20DAC00BD3}" type="presParOf" srcId="{D3347429-FD09-4CF5-8949-979E0A1C0E75}" destId="{AF258433-BC93-4680-9BD0-FC37B557CE53}" srcOrd="0" destOrd="0" presId="urn:microsoft.com/office/officeart/2005/8/layout/orgChart1"/>
    <dgm:cxn modelId="{9DA84360-490C-4BFE-BDED-EE414AC56BBA}" type="presParOf" srcId="{D3347429-FD09-4CF5-8949-979E0A1C0E75}" destId="{EBEF55F3-F7CC-4593-82F2-C0510E12FC5A}" srcOrd="1" destOrd="0" presId="urn:microsoft.com/office/officeart/2005/8/layout/orgChart1"/>
    <dgm:cxn modelId="{6906FC2C-B72E-4F16-812E-52D2D99E2121}" type="presParOf" srcId="{8E3984AD-13F2-4D43-8B4B-182C2F55E054}" destId="{BEB9CDE5-D8DC-4279-8096-D9D748338C3E}" srcOrd="1" destOrd="0" presId="urn:microsoft.com/office/officeart/2005/8/layout/orgChart1"/>
    <dgm:cxn modelId="{2E951A48-FB33-4750-B716-FFBA93FEB645}" type="presParOf" srcId="{8E3984AD-13F2-4D43-8B4B-182C2F55E054}" destId="{20512505-CF4D-4A80-B384-AF37771F39CC}" srcOrd="2" destOrd="0" presId="urn:microsoft.com/office/officeart/2005/8/layout/orgChart1"/>
    <dgm:cxn modelId="{974B3816-EF6C-40C5-BC8A-E69BCF7B9CBD}" type="presParOf" srcId="{3C9A0EF1-6529-4E40-BD61-8B1C05AB8E2A}" destId="{85C0F6C6-92C5-4FDD-AFD8-908249191475}" srcOrd="2" destOrd="0" presId="urn:microsoft.com/office/officeart/2005/8/layout/orgChart1"/>
    <dgm:cxn modelId="{6FECAB7E-4D00-4D15-A6CE-94673E30188A}" type="presParOf" srcId="{DD1FD776-81B8-456C-9E8A-22268DE2278C}" destId="{323F16C2-EBA4-4FDF-AEFB-63822604F4A9}" srcOrd="10" destOrd="0" presId="urn:microsoft.com/office/officeart/2005/8/layout/orgChart1"/>
    <dgm:cxn modelId="{D5E0AD1A-70DB-4700-8F90-0E07B57E88F7}" type="presParOf" srcId="{DD1FD776-81B8-456C-9E8A-22268DE2278C}" destId="{4B8EBA9B-888E-474E-ABC2-1C598DE5F1AC}" srcOrd="11" destOrd="0" presId="urn:microsoft.com/office/officeart/2005/8/layout/orgChart1"/>
    <dgm:cxn modelId="{530B62AF-DBBD-46BE-9D0A-01F9189842A6}" type="presParOf" srcId="{4B8EBA9B-888E-474E-ABC2-1C598DE5F1AC}" destId="{9846D359-887F-4573-9ED3-55FF611FCB28}" srcOrd="0" destOrd="0" presId="urn:microsoft.com/office/officeart/2005/8/layout/orgChart1"/>
    <dgm:cxn modelId="{29619BBA-4C82-4F5F-9DBA-15DEA2CDF01D}" type="presParOf" srcId="{9846D359-887F-4573-9ED3-55FF611FCB28}" destId="{BFD8C569-0B05-4FBF-BB73-CA03EE4C8FB7}" srcOrd="0" destOrd="0" presId="urn:microsoft.com/office/officeart/2005/8/layout/orgChart1"/>
    <dgm:cxn modelId="{F04590F2-1A1C-460E-AB8D-8723D1ADE3DE}" type="presParOf" srcId="{9846D359-887F-4573-9ED3-55FF611FCB28}" destId="{BC9386FC-0558-4AFF-B872-4C8017C4E134}" srcOrd="1" destOrd="0" presId="urn:microsoft.com/office/officeart/2005/8/layout/orgChart1"/>
    <dgm:cxn modelId="{340A7A2E-A78A-48CD-A2D6-027E55F020D7}" type="presParOf" srcId="{4B8EBA9B-888E-474E-ABC2-1C598DE5F1AC}" destId="{2E6EC896-3883-42E0-9370-66C82FD3AAB4}" srcOrd="1" destOrd="0" presId="urn:microsoft.com/office/officeart/2005/8/layout/orgChart1"/>
    <dgm:cxn modelId="{0852EB0F-182B-409F-ABDD-908B36B2028D}" type="presParOf" srcId="{2E6EC896-3883-42E0-9370-66C82FD3AAB4}" destId="{5550E15A-BA04-4735-8C91-4EF69EBF4ECE}" srcOrd="0" destOrd="0" presId="urn:microsoft.com/office/officeart/2005/8/layout/orgChart1"/>
    <dgm:cxn modelId="{CACED407-9162-4725-A2FF-07BA1F0C7E49}" type="presParOf" srcId="{2E6EC896-3883-42E0-9370-66C82FD3AAB4}" destId="{E88A13E1-3DB5-4B40-9EFB-CE45A8ED458D}" srcOrd="1" destOrd="0" presId="urn:microsoft.com/office/officeart/2005/8/layout/orgChart1"/>
    <dgm:cxn modelId="{FA6A4626-A980-4012-A611-96CA11C7024C}" type="presParOf" srcId="{E88A13E1-3DB5-4B40-9EFB-CE45A8ED458D}" destId="{60586F31-9A39-4A0C-9C45-031F69F11142}" srcOrd="0" destOrd="0" presId="urn:microsoft.com/office/officeart/2005/8/layout/orgChart1"/>
    <dgm:cxn modelId="{B1F8D970-74B5-4A68-937B-D3B852112B86}" type="presParOf" srcId="{60586F31-9A39-4A0C-9C45-031F69F11142}" destId="{B77C5AC3-C271-4A8D-A05C-E2E1A4918A8B}" srcOrd="0" destOrd="0" presId="urn:microsoft.com/office/officeart/2005/8/layout/orgChart1"/>
    <dgm:cxn modelId="{BF3A88FE-CA6E-4C92-A32F-983A1B5FB941}" type="presParOf" srcId="{60586F31-9A39-4A0C-9C45-031F69F11142}" destId="{9F575C03-E840-459E-8B5D-416FCCD22857}" srcOrd="1" destOrd="0" presId="urn:microsoft.com/office/officeart/2005/8/layout/orgChart1"/>
    <dgm:cxn modelId="{A09E2867-687D-47E1-AB58-8961EBD8F807}" type="presParOf" srcId="{E88A13E1-3DB5-4B40-9EFB-CE45A8ED458D}" destId="{0C77FF61-4F59-469A-9ED4-3A5A8DA1EB2D}" srcOrd="1" destOrd="0" presId="urn:microsoft.com/office/officeart/2005/8/layout/orgChart1"/>
    <dgm:cxn modelId="{64DE7AA0-6F67-4FC8-B55D-0689047E103D}" type="presParOf" srcId="{E88A13E1-3DB5-4B40-9EFB-CE45A8ED458D}" destId="{2E21F9E3-6E1E-4B99-90AC-054AC807EAF5}" srcOrd="2" destOrd="0" presId="urn:microsoft.com/office/officeart/2005/8/layout/orgChart1"/>
    <dgm:cxn modelId="{1EBD084C-7830-4A9A-8803-CCB6C4A3D0E9}" type="presParOf" srcId="{2E6EC896-3883-42E0-9370-66C82FD3AAB4}" destId="{80D63D18-E3CB-4454-AC42-77EC3959F3DB}" srcOrd="2" destOrd="0" presId="urn:microsoft.com/office/officeart/2005/8/layout/orgChart1"/>
    <dgm:cxn modelId="{AA4A61C7-3E43-497B-AF71-208EDAC8E508}" type="presParOf" srcId="{2E6EC896-3883-42E0-9370-66C82FD3AAB4}" destId="{F5EED6EA-4302-45CA-8688-33EA1B79AE62}" srcOrd="3" destOrd="0" presId="urn:microsoft.com/office/officeart/2005/8/layout/orgChart1"/>
    <dgm:cxn modelId="{7985B939-A829-4D72-8F80-E13B216C17A1}" type="presParOf" srcId="{F5EED6EA-4302-45CA-8688-33EA1B79AE62}" destId="{D38E0A7C-65BD-491B-8715-F6A3E01BB262}" srcOrd="0" destOrd="0" presId="urn:microsoft.com/office/officeart/2005/8/layout/orgChart1"/>
    <dgm:cxn modelId="{69A227BB-C1A3-4124-8B74-457049AD30F6}" type="presParOf" srcId="{D38E0A7C-65BD-491B-8715-F6A3E01BB262}" destId="{AADD2DE9-264E-4163-BB92-951496EC35C1}" srcOrd="0" destOrd="0" presId="urn:microsoft.com/office/officeart/2005/8/layout/orgChart1"/>
    <dgm:cxn modelId="{2207CDB8-D1DD-431C-A5E1-482AF87F3DB1}" type="presParOf" srcId="{D38E0A7C-65BD-491B-8715-F6A3E01BB262}" destId="{C1F37C56-C64B-4AEA-BA88-072A1E9E8179}" srcOrd="1" destOrd="0" presId="urn:microsoft.com/office/officeart/2005/8/layout/orgChart1"/>
    <dgm:cxn modelId="{8CC7747A-93D8-4517-86F7-B67C235BE3BF}" type="presParOf" srcId="{F5EED6EA-4302-45CA-8688-33EA1B79AE62}" destId="{D66F6F35-1F73-4714-8B7A-2A9804DA5769}" srcOrd="1" destOrd="0" presId="urn:microsoft.com/office/officeart/2005/8/layout/orgChart1"/>
    <dgm:cxn modelId="{37E8EB37-0F53-4388-B170-5EF1DE0EA7BB}" type="presParOf" srcId="{F5EED6EA-4302-45CA-8688-33EA1B79AE62}" destId="{E6F2B646-B86E-4366-8C3F-505EBA54C655}" srcOrd="2" destOrd="0" presId="urn:microsoft.com/office/officeart/2005/8/layout/orgChart1"/>
    <dgm:cxn modelId="{784E44D6-FAE9-4733-9071-BE7AC698337C}" type="presParOf" srcId="{4B8EBA9B-888E-474E-ABC2-1C598DE5F1AC}" destId="{A06FCD15-41B2-40DC-A899-8A93B2E5C802}" srcOrd="2" destOrd="0" presId="urn:microsoft.com/office/officeart/2005/8/layout/orgChart1"/>
    <dgm:cxn modelId="{F18ECC60-5FE1-43AC-96BF-D2A5A3A30AE1}" type="presParOf" srcId="{24F3E6EC-D9A0-431C-B613-456AE9F321AE}" destId="{3EA8F638-E1F0-4AED-8EE7-3E643097F0C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6EFB35-D014-46F6-8C30-26041FE1BF7F}">
      <dsp:nvSpPr>
        <dsp:cNvPr id="0" name=""/>
        <dsp:cNvSpPr/>
      </dsp:nvSpPr>
      <dsp:spPr>
        <a:xfrm>
          <a:off x="5025767" y="1056026"/>
          <a:ext cx="1545954" cy="103063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 err="1"/>
            <a:t>BancaDex</a:t>
          </a:r>
          <a:r>
            <a:rPr lang="pt-BR" sz="2400" kern="1200" dirty="0"/>
            <a:t>!</a:t>
          </a:r>
        </a:p>
      </dsp:txBody>
      <dsp:txXfrm>
        <a:off x="5055953" y="1086212"/>
        <a:ext cx="1485582" cy="970264"/>
      </dsp:txXfrm>
    </dsp:sp>
    <dsp:sp modelId="{88B2089A-4BB1-4365-AE2F-EDB6027978D1}">
      <dsp:nvSpPr>
        <dsp:cNvPr id="0" name=""/>
        <dsp:cNvSpPr/>
      </dsp:nvSpPr>
      <dsp:spPr>
        <a:xfrm>
          <a:off x="774392" y="2086662"/>
          <a:ext cx="5024352" cy="412254"/>
        </a:xfrm>
        <a:custGeom>
          <a:avLst/>
          <a:gdLst/>
          <a:ahLst/>
          <a:cxnLst/>
          <a:rect l="0" t="0" r="0" b="0"/>
          <a:pathLst>
            <a:path>
              <a:moveTo>
                <a:pt x="5024352" y="0"/>
              </a:moveTo>
              <a:lnTo>
                <a:pt x="5024352" y="206127"/>
              </a:lnTo>
              <a:lnTo>
                <a:pt x="0" y="206127"/>
              </a:lnTo>
              <a:lnTo>
                <a:pt x="0" y="412254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642671-F052-476A-8F34-A1B4BCD6FE1A}">
      <dsp:nvSpPr>
        <dsp:cNvPr id="0" name=""/>
        <dsp:cNvSpPr/>
      </dsp:nvSpPr>
      <dsp:spPr>
        <a:xfrm>
          <a:off x="1415" y="2498917"/>
          <a:ext cx="1545954" cy="103063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S.M.	</a:t>
          </a:r>
        </a:p>
      </dsp:txBody>
      <dsp:txXfrm>
        <a:off x="31601" y="2529103"/>
        <a:ext cx="1485582" cy="970264"/>
      </dsp:txXfrm>
    </dsp:sp>
    <dsp:sp modelId="{18DACF50-C0BF-42F3-AAEF-624727330E78}">
      <dsp:nvSpPr>
        <dsp:cNvPr id="0" name=""/>
        <dsp:cNvSpPr/>
      </dsp:nvSpPr>
      <dsp:spPr>
        <a:xfrm>
          <a:off x="2784133" y="2086662"/>
          <a:ext cx="3014611" cy="412254"/>
        </a:xfrm>
        <a:custGeom>
          <a:avLst/>
          <a:gdLst/>
          <a:ahLst/>
          <a:cxnLst/>
          <a:rect l="0" t="0" r="0" b="0"/>
          <a:pathLst>
            <a:path>
              <a:moveTo>
                <a:pt x="3014611" y="0"/>
              </a:moveTo>
              <a:lnTo>
                <a:pt x="3014611" y="206127"/>
              </a:lnTo>
              <a:lnTo>
                <a:pt x="0" y="206127"/>
              </a:lnTo>
              <a:lnTo>
                <a:pt x="0" y="412254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A9D9FD-D143-4182-8313-C5C41DC45EFD}">
      <dsp:nvSpPr>
        <dsp:cNvPr id="0" name=""/>
        <dsp:cNvSpPr/>
      </dsp:nvSpPr>
      <dsp:spPr>
        <a:xfrm>
          <a:off x="2011156" y="2498917"/>
          <a:ext cx="1545954" cy="103063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P.O.	</a:t>
          </a:r>
        </a:p>
      </dsp:txBody>
      <dsp:txXfrm>
        <a:off x="2041342" y="2529103"/>
        <a:ext cx="1485582" cy="970264"/>
      </dsp:txXfrm>
    </dsp:sp>
    <dsp:sp modelId="{270A83AB-F2AB-4E3B-84EA-6390E3BC9406}">
      <dsp:nvSpPr>
        <dsp:cNvPr id="0" name=""/>
        <dsp:cNvSpPr/>
      </dsp:nvSpPr>
      <dsp:spPr>
        <a:xfrm>
          <a:off x="4793874" y="2086662"/>
          <a:ext cx="1004870" cy="412254"/>
        </a:xfrm>
        <a:custGeom>
          <a:avLst/>
          <a:gdLst/>
          <a:ahLst/>
          <a:cxnLst/>
          <a:rect l="0" t="0" r="0" b="0"/>
          <a:pathLst>
            <a:path>
              <a:moveTo>
                <a:pt x="1004870" y="0"/>
              </a:moveTo>
              <a:lnTo>
                <a:pt x="1004870" y="206127"/>
              </a:lnTo>
              <a:lnTo>
                <a:pt x="0" y="206127"/>
              </a:lnTo>
              <a:lnTo>
                <a:pt x="0" y="412254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8C44F4-8E62-40EA-907A-107BE183D5EE}">
      <dsp:nvSpPr>
        <dsp:cNvPr id="0" name=""/>
        <dsp:cNvSpPr/>
      </dsp:nvSpPr>
      <dsp:spPr>
        <a:xfrm>
          <a:off x="4020897" y="2498917"/>
          <a:ext cx="1545954" cy="103063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Ergo. 	</a:t>
          </a:r>
        </a:p>
      </dsp:txBody>
      <dsp:txXfrm>
        <a:off x="4051083" y="2529103"/>
        <a:ext cx="1485582" cy="970264"/>
      </dsp:txXfrm>
    </dsp:sp>
    <dsp:sp modelId="{70F6813B-7608-44E2-9CA8-E86E173DDA31}">
      <dsp:nvSpPr>
        <dsp:cNvPr id="0" name=""/>
        <dsp:cNvSpPr/>
      </dsp:nvSpPr>
      <dsp:spPr>
        <a:xfrm>
          <a:off x="5798744" y="2086662"/>
          <a:ext cx="1004870" cy="4122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127"/>
              </a:lnTo>
              <a:lnTo>
                <a:pt x="1004870" y="206127"/>
              </a:lnTo>
              <a:lnTo>
                <a:pt x="1004870" y="412254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CB2F49-4F2B-4F48-82DF-4810567E51B8}">
      <dsp:nvSpPr>
        <dsp:cNvPr id="0" name=""/>
        <dsp:cNvSpPr/>
      </dsp:nvSpPr>
      <dsp:spPr>
        <a:xfrm>
          <a:off x="6030638" y="2498917"/>
          <a:ext cx="1545954" cy="103063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Prot.	</a:t>
          </a:r>
        </a:p>
      </dsp:txBody>
      <dsp:txXfrm>
        <a:off x="6060824" y="2529103"/>
        <a:ext cx="1485582" cy="970264"/>
      </dsp:txXfrm>
    </dsp:sp>
    <dsp:sp modelId="{008A2C44-0D10-4B6A-BD2B-4978AE932E3B}">
      <dsp:nvSpPr>
        <dsp:cNvPr id="0" name=""/>
        <dsp:cNvSpPr/>
      </dsp:nvSpPr>
      <dsp:spPr>
        <a:xfrm>
          <a:off x="5798744" y="2086662"/>
          <a:ext cx="3014611" cy="4122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127"/>
              </a:lnTo>
              <a:lnTo>
                <a:pt x="3014611" y="206127"/>
              </a:lnTo>
              <a:lnTo>
                <a:pt x="3014611" y="412254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0AA547-E95B-4978-A75A-8992B34EBB14}">
      <dsp:nvSpPr>
        <dsp:cNvPr id="0" name=""/>
        <dsp:cNvSpPr/>
      </dsp:nvSpPr>
      <dsp:spPr>
        <a:xfrm>
          <a:off x="8040378" y="2498917"/>
          <a:ext cx="1545954" cy="103063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 err="1"/>
            <a:t>Prog</a:t>
          </a:r>
          <a:r>
            <a:rPr lang="pt-BR" sz="2400" kern="1200" dirty="0"/>
            <a:t>.	</a:t>
          </a:r>
        </a:p>
      </dsp:txBody>
      <dsp:txXfrm>
        <a:off x="8070564" y="2529103"/>
        <a:ext cx="1485582" cy="970264"/>
      </dsp:txXfrm>
    </dsp:sp>
    <dsp:sp modelId="{7C4FB1A4-FBB6-4625-909C-D4802EA38780}">
      <dsp:nvSpPr>
        <dsp:cNvPr id="0" name=""/>
        <dsp:cNvSpPr/>
      </dsp:nvSpPr>
      <dsp:spPr>
        <a:xfrm>
          <a:off x="5798744" y="2086662"/>
          <a:ext cx="5024352" cy="4122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127"/>
              </a:lnTo>
              <a:lnTo>
                <a:pt x="5024352" y="206127"/>
              </a:lnTo>
              <a:lnTo>
                <a:pt x="5024352" y="412254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74D50E-A7E4-4F07-BA0A-D0723CEA8BC4}">
      <dsp:nvSpPr>
        <dsp:cNvPr id="0" name=""/>
        <dsp:cNvSpPr/>
      </dsp:nvSpPr>
      <dsp:spPr>
        <a:xfrm>
          <a:off x="10050119" y="2498917"/>
          <a:ext cx="1545954" cy="103063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tabLst>
              <a:tab pos="180975" algn="l"/>
            </a:tabLst>
          </a:pPr>
          <a:r>
            <a:rPr lang="pt-BR" sz="2400" kern="1200" dirty="0"/>
            <a:t>	Doc.    	</a:t>
          </a:r>
        </a:p>
      </dsp:txBody>
      <dsp:txXfrm>
        <a:off x="10080305" y="2529103"/>
        <a:ext cx="1485582" cy="9702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D63D18-E3CB-4454-AC42-77EC3959F3DB}">
      <dsp:nvSpPr>
        <dsp:cNvPr id="0" name=""/>
        <dsp:cNvSpPr/>
      </dsp:nvSpPr>
      <dsp:spPr>
        <a:xfrm>
          <a:off x="9452098" y="2468266"/>
          <a:ext cx="216659" cy="16899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9944"/>
              </a:lnTo>
              <a:lnTo>
                <a:pt x="216659" y="1689944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50E15A-BA04-4735-8C91-4EF69EBF4ECE}">
      <dsp:nvSpPr>
        <dsp:cNvPr id="0" name=""/>
        <dsp:cNvSpPr/>
      </dsp:nvSpPr>
      <dsp:spPr>
        <a:xfrm>
          <a:off x="9452098" y="2468266"/>
          <a:ext cx="216659" cy="6644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4422"/>
              </a:lnTo>
              <a:lnTo>
                <a:pt x="216659" y="664422"/>
              </a:lnTo>
            </a:path>
          </a:pathLst>
        </a:custGeom>
        <a:noFill/>
        <a:ln w="38100" cap="flat" cmpd="sng" algn="ctr">
          <a:solidFill>
            <a:schemeClr val="dk1"/>
          </a:solidFill>
          <a:prstDash val="solid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323F16C2-EBA4-4FDF-AEFB-63822604F4A9}">
      <dsp:nvSpPr>
        <dsp:cNvPr id="0" name=""/>
        <dsp:cNvSpPr/>
      </dsp:nvSpPr>
      <dsp:spPr>
        <a:xfrm>
          <a:off x="5376305" y="1442744"/>
          <a:ext cx="4653552" cy="303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661"/>
              </a:lnTo>
              <a:lnTo>
                <a:pt x="4653552" y="151661"/>
              </a:lnTo>
              <a:lnTo>
                <a:pt x="4653552" y="303323"/>
              </a:lnTo>
            </a:path>
          </a:pathLst>
        </a:custGeom>
        <a:noFill/>
        <a:ln w="38100" cap="flat" cmpd="sng" algn="ctr">
          <a:solidFill>
            <a:schemeClr val="dk1"/>
          </a:solidFill>
          <a:prstDash val="solid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553FC896-406E-4BB7-966B-EDF410703610}">
      <dsp:nvSpPr>
        <dsp:cNvPr id="0" name=""/>
        <dsp:cNvSpPr/>
      </dsp:nvSpPr>
      <dsp:spPr>
        <a:xfrm>
          <a:off x="7562436" y="2468266"/>
          <a:ext cx="216659" cy="2715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15467"/>
              </a:lnTo>
              <a:lnTo>
                <a:pt x="216659" y="2715467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C0E7BC-2248-43D7-854B-8BA82706FB2A}">
      <dsp:nvSpPr>
        <dsp:cNvPr id="0" name=""/>
        <dsp:cNvSpPr/>
      </dsp:nvSpPr>
      <dsp:spPr>
        <a:xfrm>
          <a:off x="7562436" y="2468266"/>
          <a:ext cx="216659" cy="16899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9944"/>
              </a:lnTo>
              <a:lnTo>
                <a:pt x="216659" y="1689944"/>
              </a:lnTo>
            </a:path>
          </a:pathLst>
        </a:custGeom>
        <a:noFill/>
        <a:ln w="38100" cap="flat" cmpd="sng" algn="ctr">
          <a:solidFill>
            <a:schemeClr val="dk1"/>
          </a:solidFill>
          <a:prstDash val="solid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8BDB40E2-D150-4C92-8FF2-8990577C07D7}">
      <dsp:nvSpPr>
        <dsp:cNvPr id="0" name=""/>
        <dsp:cNvSpPr/>
      </dsp:nvSpPr>
      <dsp:spPr>
        <a:xfrm>
          <a:off x="7562436" y="2468266"/>
          <a:ext cx="216659" cy="6644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4422"/>
              </a:lnTo>
              <a:lnTo>
                <a:pt x="216659" y="664422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582F3E-976C-4E48-AAB0-70D9CEAE16DF}">
      <dsp:nvSpPr>
        <dsp:cNvPr id="0" name=""/>
        <dsp:cNvSpPr/>
      </dsp:nvSpPr>
      <dsp:spPr>
        <a:xfrm>
          <a:off x="5376305" y="1442744"/>
          <a:ext cx="2763890" cy="303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661"/>
              </a:lnTo>
              <a:lnTo>
                <a:pt x="2763890" y="151661"/>
              </a:lnTo>
              <a:lnTo>
                <a:pt x="2763890" y="303323"/>
              </a:lnTo>
            </a:path>
          </a:pathLst>
        </a:custGeom>
        <a:noFill/>
        <a:ln w="38100" cap="flat" cmpd="sng" algn="ctr">
          <a:solidFill>
            <a:schemeClr val="dk1"/>
          </a:solidFill>
          <a:prstDash val="solid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D85F4EB5-E90A-4FE5-A613-B452D5A52550}">
      <dsp:nvSpPr>
        <dsp:cNvPr id="0" name=""/>
        <dsp:cNvSpPr/>
      </dsp:nvSpPr>
      <dsp:spPr>
        <a:xfrm>
          <a:off x="5672775" y="2468266"/>
          <a:ext cx="216659" cy="16899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9944"/>
              </a:lnTo>
              <a:lnTo>
                <a:pt x="216659" y="1689944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570E11-438D-4096-82AB-413357972E08}">
      <dsp:nvSpPr>
        <dsp:cNvPr id="0" name=""/>
        <dsp:cNvSpPr/>
      </dsp:nvSpPr>
      <dsp:spPr>
        <a:xfrm>
          <a:off x="5672775" y="2468266"/>
          <a:ext cx="216659" cy="6644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4422"/>
              </a:lnTo>
              <a:lnTo>
                <a:pt x="216659" y="664422"/>
              </a:lnTo>
            </a:path>
          </a:pathLst>
        </a:custGeom>
        <a:noFill/>
        <a:ln w="38100" cap="flat" cmpd="sng" algn="ctr">
          <a:solidFill>
            <a:schemeClr val="dk1"/>
          </a:solidFill>
          <a:prstDash val="solid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240851D3-E826-4DC6-AF39-C7406E997C25}">
      <dsp:nvSpPr>
        <dsp:cNvPr id="0" name=""/>
        <dsp:cNvSpPr/>
      </dsp:nvSpPr>
      <dsp:spPr>
        <a:xfrm>
          <a:off x="5376305" y="1442744"/>
          <a:ext cx="874228" cy="303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661"/>
              </a:lnTo>
              <a:lnTo>
                <a:pt x="874228" y="151661"/>
              </a:lnTo>
              <a:lnTo>
                <a:pt x="874228" y="303323"/>
              </a:lnTo>
            </a:path>
          </a:pathLst>
        </a:custGeom>
        <a:noFill/>
        <a:ln w="38100" cap="flat" cmpd="sng" algn="ctr">
          <a:solidFill>
            <a:schemeClr val="dk1"/>
          </a:solidFill>
          <a:prstDash val="solid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C882C228-4EF2-4C59-A3B3-4BB2BF0AE6A2}">
      <dsp:nvSpPr>
        <dsp:cNvPr id="0" name=""/>
        <dsp:cNvSpPr/>
      </dsp:nvSpPr>
      <dsp:spPr>
        <a:xfrm>
          <a:off x="3924317" y="2468266"/>
          <a:ext cx="216659" cy="16899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9944"/>
              </a:lnTo>
              <a:lnTo>
                <a:pt x="216659" y="1689944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0683E6-66CC-4FF7-BF5F-356E7B19422B}">
      <dsp:nvSpPr>
        <dsp:cNvPr id="0" name=""/>
        <dsp:cNvSpPr/>
      </dsp:nvSpPr>
      <dsp:spPr>
        <a:xfrm>
          <a:off x="3924317" y="2468266"/>
          <a:ext cx="216659" cy="6644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4422"/>
              </a:lnTo>
              <a:lnTo>
                <a:pt x="216659" y="664422"/>
              </a:lnTo>
            </a:path>
          </a:pathLst>
        </a:custGeom>
        <a:noFill/>
        <a:ln w="38100" cap="flat" cmpd="sng" algn="ctr">
          <a:solidFill>
            <a:schemeClr val="dk1"/>
          </a:solidFill>
          <a:prstDash val="solid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607BB777-9A14-4D43-BC2D-FBD7A553C097}">
      <dsp:nvSpPr>
        <dsp:cNvPr id="0" name=""/>
        <dsp:cNvSpPr/>
      </dsp:nvSpPr>
      <dsp:spPr>
        <a:xfrm>
          <a:off x="4502076" y="1442744"/>
          <a:ext cx="874228" cy="303323"/>
        </a:xfrm>
        <a:custGeom>
          <a:avLst/>
          <a:gdLst/>
          <a:ahLst/>
          <a:cxnLst/>
          <a:rect l="0" t="0" r="0" b="0"/>
          <a:pathLst>
            <a:path>
              <a:moveTo>
                <a:pt x="874228" y="0"/>
              </a:moveTo>
              <a:lnTo>
                <a:pt x="874228" y="151661"/>
              </a:lnTo>
              <a:lnTo>
                <a:pt x="0" y="151661"/>
              </a:lnTo>
              <a:lnTo>
                <a:pt x="0" y="303323"/>
              </a:lnTo>
            </a:path>
          </a:pathLst>
        </a:custGeom>
        <a:noFill/>
        <a:ln w="38100" cap="flat" cmpd="sng" algn="ctr">
          <a:solidFill>
            <a:schemeClr val="dk1"/>
          </a:solidFill>
          <a:prstDash val="solid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FBBD0760-D3DE-4B29-A7C4-BEA5D3CE4351}">
      <dsp:nvSpPr>
        <dsp:cNvPr id="0" name=""/>
        <dsp:cNvSpPr/>
      </dsp:nvSpPr>
      <dsp:spPr>
        <a:xfrm>
          <a:off x="2034655" y="2468266"/>
          <a:ext cx="216659" cy="16899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9944"/>
              </a:lnTo>
              <a:lnTo>
                <a:pt x="216659" y="1689944"/>
              </a:lnTo>
            </a:path>
          </a:pathLst>
        </a:custGeom>
        <a:noFill/>
        <a:ln w="38100" cap="flat" cmpd="sng" algn="ctr">
          <a:solidFill>
            <a:schemeClr val="dk1"/>
          </a:solidFill>
          <a:prstDash val="solid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C266C9CF-07A1-4676-AFDE-ADB510B82F31}">
      <dsp:nvSpPr>
        <dsp:cNvPr id="0" name=""/>
        <dsp:cNvSpPr/>
      </dsp:nvSpPr>
      <dsp:spPr>
        <a:xfrm>
          <a:off x="2034655" y="2468266"/>
          <a:ext cx="216659" cy="6644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4422"/>
              </a:lnTo>
              <a:lnTo>
                <a:pt x="216659" y="664422"/>
              </a:lnTo>
            </a:path>
          </a:pathLst>
        </a:custGeom>
        <a:noFill/>
        <a:ln w="38100" cap="flat" cmpd="sng" algn="ctr">
          <a:solidFill>
            <a:schemeClr val="dk1"/>
          </a:solidFill>
          <a:prstDash val="solid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7FDA5962-CF53-4CF5-BEB8-2948BDD92A65}">
      <dsp:nvSpPr>
        <dsp:cNvPr id="0" name=""/>
        <dsp:cNvSpPr/>
      </dsp:nvSpPr>
      <dsp:spPr>
        <a:xfrm>
          <a:off x="2612414" y="1442744"/>
          <a:ext cx="2763890" cy="303323"/>
        </a:xfrm>
        <a:custGeom>
          <a:avLst/>
          <a:gdLst/>
          <a:ahLst/>
          <a:cxnLst/>
          <a:rect l="0" t="0" r="0" b="0"/>
          <a:pathLst>
            <a:path>
              <a:moveTo>
                <a:pt x="2763890" y="0"/>
              </a:moveTo>
              <a:lnTo>
                <a:pt x="2763890" y="151661"/>
              </a:lnTo>
              <a:lnTo>
                <a:pt x="0" y="151661"/>
              </a:lnTo>
              <a:lnTo>
                <a:pt x="0" y="303323"/>
              </a:lnTo>
            </a:path>
          </a:pathLst>
        </a:custGeom>
        <a:noFill/>
        <a:ln w="38100" cap="flat" cmpd="sng" algn="ctr">
          <a:solidFill>
            <a:schemeClr val="dk1"/>
          </a:solidFill>
          <a:prstDash val="solid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7BBB2480-38EB-49A3-A72A-30FDBA6AD84D}">
      <dsp:nvSpPr>
        <dsp:cNvPr id="0" name=""/>
        <dsp:cNvSpPr/>
      </dsp:nvSpPr>
      <dsp:spPr>
        <a:xfrm>
          <a:off x="144994" y="2468266"/>
          <a:ext cx="216659" cy="2715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15467"/>
              </a:lnTo>
              <a:lnTo>
                <a:pt x="216659" y="2715467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931B1E-5936-43E5-9DCF-428876CA6CB3}">
      <dsp:nvSpPr>
        <dsp:cNvPr id="0" name=""/>
        <dsp:cNvSpPr/>
      </dsp:nvSpPr>
      <dsp:spPr>
        <a:xfrm>
          <a:off x="144994" y="2468266"/>
          <a:ext cx="216659" cy="16899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9944"/>
              </a:lnTo>
              <a:lnTo>
                <a:pt x="216659" y="1689944"/>
              </a:lnTo>
            </a:path>
          </a:pathLst>
        </a:custGeom>
        <a:noFill/>
        <a:ln w="38100" cap="flat" cmpd="sng" algn="ctr">
          <a:solidFill>
            <a:schemeClr val="dk1"/>
          </a:solidFill>
          <a:prstDash val="solid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A12853C9-54A4-4C4C-B5ED-F816D4DD4E83}">
      <dsp:nvSpPr>
        <dsp:cNvPr id="0" name=""/>
        <dsp:cNvSpPr/>
      </dsp:nvSpPr>
      <dsp:spPr>
        <a:xfrm>
          <a:off x="144994" y="2468266"/>
          <a:ext cx="216659" cy="6644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4422"/>
              </a:lnTo>
              <a:lnTo>
                <a:pt x="216659" y="664422"/>
              </a:lnTo>
            </a:path>
          </a:pathLst>
        </a:custGeom>
        <a:noFill/>
        <a:ln w="38100" cap="flat" cmpd="sng" algn="ctr">
          <a:solidFill>
            <a:schemeClr val="dk1"/>
          </a:solidFill>
          <a:prstDash val="solid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1B937B9A-C3FD-4DAB-B2F6-816C921EFA0A}">
      <dsp:nvSpPr>
        <dsp:cNvPr id="0" name=""/>
        <dsp:cNvSpPr/>
      </dsp:nvSpPr>
      <dsp:spPr>
        <a:xfrm>
          <a:off x="722753" y="1442744"/>
          <a:ext cx="4653552" cy="303323"/>
        </a:xfrm>
        <a:custGeom>
          <a:avLst/>
          <a:gdLst/>
          <a:ahLst/>
          <a:cxnLst/>
          <a:rect l="0" t="0" r="0" b="0"/>
          <a:pathLst>
            <a:path>
              <a:moveTo>
                <a:pt x="4653552" y="0"/>
              </a:moveTo>
              <a:lnTo>
                <a:pt x="4653552" y="151661"/>
              </a:lnTo>
              <a:lnTo>
                <a:pt x="0" y="151661"/>
              </a:lnTo>
              <a:lnTo>
                <a:pt x="0" y="303323"/>
              </a:lnTo>
            </a:path>
          </a:pathLst>
        </a:custGeom>
        <a:noFill/>
        <a:ln w="38100" cap="flat" cmpd="sng" algn="ctr">
          <a:solidFill>
            <a:schemeClr val="dk1"/>
          </a:solidFill>
          <a:prstDash val="solid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F6566230-C3E8-41BA-8CDE-A8682F2E7698}">
      <dsp:nvSpPr>
        <dsp:cNvPr id="0" name=""/>
        <dsp:cNvSpPr/>
      </dsp:nvSpPr>
      <dsp:spPr>
        <a:xfrm>
          <a:off x="4654106" y="720545"/>
          <a:ext cx="1444397" cy="722198"/>
        </a:xfrm>
        <a:prstGeom prst="rect">
          <a:avLst/>
        </a:prstGeom>
        <a:solidFill>
          <a:srgbClr val="00FFCC"/>
        </a:solidFill>
        <a:ln w="285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>
              <a:solidFill>
                <a:sysClr val="windowText" lastClr="000000"/>
              </a:solidFill>
            </a:rPr>
            <a:t>EAP</a:t>
          </a:r>
        </a:p>
      </dsp:txBody>
      <dsp:txXfrm>
        <a:off x="4654106" y="720545"/>
        <a:ext cx="1444397" cy="722198"/>
      </dsp:txXfrm>
    </dsp:sp>
    <dsp:sp modelId="{543B3AAE-2E1F-49FE-8EA4-97F0EA1E9D9A}">
      <dsp:nvSpPr>
        <dsp:cNvPr id="0" name=""/>
        <dsp:cNvSpPr/>
      </dsp:nvSpPr>
      <dsp:spPr>
        <a:xfrm>
          <a:off x="554" y="1746068"/>
          <a:ext cx="1444397" cy="722198"/>
        </a:xfrm>
        <a:prstGeom prst="rect">
          <a:avLst/>
        </a:prstGeom>
        <a:solidFill>
          <a:srgbClr val="FF0000"/>
        </a:solidFill>
        <a:ln w="285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>
              <a:solidFill>
                <a:schemeClr val="tx1"/>
              </a:solidFill>
            </a:rPr>
            <a:t>Angélica</a:t>
          </a:r>
        </a:p>
      </dsp:txBody>
      <dsp:txXfrm>
        <a:off x="554" y="1746068"/>
        <a:ext cx="1444397" cy="722198"/>
      </dsp:txXfrm>
    </dsp:sp>
    <dsp:sp modelId="{9E35A361-95B5-438C-9416-AD922E4C2887}">
      <dsp:nvSpPr>
        <dsp:cNvPr id="0" name=""/>
        <dsp:cNvSpPr/>
      </dsp:nvSpPr>
      <dsp:spPr>
        <a:xfrm>
          <a:off x="361653" y="2771590"/>
          <a:ext cx="1586338" cy="722198"/>
        </a:xfrm>
        <a:prstGeom prst="rect">
          <a:avLst/>
        </a:prstGeom>
        <a:solidFill>
          <a:srgbClr val="FF0000"/>
        </a:solidFill>
        <a:ln w="285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>
              <a:solidFill>
                <a:schemeClr val="tx1"/>
              </a:solidFill>
            </a:rPr>
            <a:t>S.M</a:t>
          </a:r>
        </a:p>
      </dsp:txBody>
      <dsp:txXfrm>
        <a:off x="361653" y="2771590"/>
        <a:ext cx="1586338" cy="722198"/>
      </dsp:txXfrm>
    </dsp:sp>
    <dsp:sp modelId="{F4972F3F-DB33-4573-83B0-DBE993376312}">
      <dsp:nvSpPr>
        <dsp:cNvPr id="0" name=""/>
        <dsp:cNvSpPr/>
      </dsp:nvSpPr>
      <dsp:spPr>
        <a:xfrm>
          <a:off x="361653" y="3797112"/>
          <a:ext cx="1586338" cy="722198"/>
        </a:xfrm>
        <a:prstGeom prst="rect">
          <a:avLst/>
        </a:prstGeom>
        <a:solidFill>
          <a:srgbClr val="FF0000"/>
        </a:solidFill>
        <a:ln w="285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>
              <a:solidFill>
                <a:schemeClr val="tx1"/>
              </a:solidFill>
            </a:rPr>
            <a:t>Testes</a:t>
          </a:r>
        </a:p>
      </dsp:txBody>
      <dsp:txXfrm>
        <a:off x="361653" y="3797112"/>
        <a:ext cx="1586338" cy="722198"/>
      </dsp:txXfrm>
    </dsp:sp>
    <dsp:sp modelId="{5C32FE7D-F79E-491E-8520-6255B666AC80}">
      <dsp:nvSpPr>
        <dsp:cNvPr id="0" name=""/>
        <dsp:cNvSpPr/>
      </dsp:nvSpPr>
      <dsp:spPr>
        <a:xfrm>
          <a:off x="361653" y="4822634"/>
          <a:ext cx="1444397" cy="722198"/>
        </a:xfrm>
        <a:prstGeom prst="rect">
          <a:avLst/>
        </a:prstGeom>
        <a:solidFill>
          <a:srgbClr val="FF0000"/>
        </a:solidFill>
        <a:ln w="285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 err="1">
              <a:solidFill>
                <a:schemeClr val="tx1"/>
              </a:solidFill>
            </a:rPr>
            <a:t>Kanban</a:t>
          </a:r>
          <a:endParaRPr lang="pt-BR" sz="2000" b="1" kern="1200" dirty="0">
            <a:solidFill>
              <a:schemeClr val="tx1"/>
            </a:solidFill>
          </a:endParaRPr>
        </a:p>
      </dsp:txBody>
      <dsp:txXfrm>
        <a:off x="361653" y="4822634"/>
        <a:ext cx="1444397" cy="722198"/>
      </dsp:txXfrm>
    </dsp:sp>
    <dsp:sp modelId="{1EA513BF-4636-4D93-804E-B4DEE53E8EB7}">
      <dsp:nvSpPr>
        <dsp:cNvPr id="0" name=""/>
        <dsp:cNvSpPr/>
      </dsp:nvSpPr>
      <dsp:spPr>
        <a:xfrm>
          <a:off x="1890216" y="1746068"/>
          <a:ext cx="1444397" cy="722198"/>
        </a:xfrm>
        <a:prstGeom prst="rect">
          <a:avLst/>
        </a:prstGeom>
        <a:solidFill>
          <a:schemeClr val="bg1"/>
        </a:solidFill>
        <a:ln w="285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>
              <a:solidFill>
                <a:schemeClr val="tx1"/>
              </a:solidFill>
            </a:rPr>
            <a:t>Cristiano</a:t>
          </a:r>
        </a:p>
      </dsp:txBody>
      <dsp:txXfrm>
        <a:off x="1890216" y="1746068"/>
        <a:ext cx="1444397" cy="722198"/>
      </dsp:txXfrm>
    </dsp:sp>
    <dsp:sp modelId="{B96E5584-4DA6-4E72-B42D-FEE0C60DFF95}">
      <dsp:nvSpPr>
        <dsp:cNvPr id="0" name=""/>
        <dsp:cNvSpPr/>
      </dsp:nvSpPr>
      <dsp:spPr>
        <a:xfrm>
          <a:off x="2251315" y="2771590"/>
          <a:ext cx="1586338" cy="722198"/>
        </a:xfrm>
        <a:prstGeom prst="rect">
          <a:avLst/>
        </a:prstGeom>
        <a:solidFill>
          <a:schemeClr val="bg1"/>
        </a:solidFill>
        <a:ln w="285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>
              <a:solidFill>
                <a:schemeClr val="tx1"/>
              </a:solidFill>
            </a:rPr>
            <a:t>Programador</a:t>
          </a:r>
        </a:p>
      </dsp:txBody>
      <dsp:txXfrm>
        <a:off x="2251315" y="2771590"/>
        <a:ext cx="1586338" cy="722198"/>
      </dsp:txXfrm>
    </dsp:sp>
    <dsp:sp modelId="{14EC9347-453D-449A-BEFA-7E4D56AA4C78}">
      <dsp:nvSpPr>
        <dsp:cNvPr id="0" name=""/>
        <dsp:cNvSpPr/>
      </dsp:nvSpPr>
      <dsp:spPr>
        <a:xfrm>
          <a:off x="2251315" y="3797112"/>
          <a:ext cx="1586338" cy="722198"/>
        </a:xfrm>
        <a:prstGeom prst="rect">
          <a:avLst/>
        </a:prstGeom>
        <a:solidFill>
          <a:schemeClr val="bg1"/>
        </a:solidFill>
        <a:ln w="285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>
              <a:solidFill>
                <a:schemeClr val="tx1"/>
              </a:solidFill>
            </a:rPr>
            <a:t>Desenho CAD</a:t>
          </a:r>
        </a:p>
      </dsp:txBody>
      <dsp:txXfrm>
        <a:off x="2251315" y="3797112"/>
        <a:ext cx="1586338" cy="722198"/>
      </dsp:txXfrm>
    </dsp:sp>
    <dsp:sp modelId="{068F246E-CA1E-4CF7-A22A-47CBBFC16A09}">
      <dsp:nvSpPr>
        <dsp:cNvPr id="0" name=""/>
        <dsp:cNvSpPr/>
      </dsp:nvSpPr>
      <dsp:spPr>
        <a:xfrm>
          <a:off x="3779877" y="1746068"/>
          <a:ext cx="1444397" cy="7221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>
              <a:solidFill>
                <a:schemeClr val="tx1"/>
              </a:solidFill>
            </a:rPr>
            <a:t>Lucimara</a:t>
          </a:r>
        </a:p>
      </dsp:txBody>
      <dsp:txXfrm>
        <a:off x="3779877" y="1746068"/>
        <a:ext cx="1444397" cy="722198"/>
      </dsp:txXfrm>
    </dsp:sp>
    <dsp:sp modelId="{A8899C3E-7DC6-4693-9C98-51104B725E3C}">
      <dsp:nvSpPr>
        <dsp:cNvPr id="0" name=""/>
        <dsp:cNvSpPr/>
      </dsp:nvSpPr>
      <dsp:spPr>
        <a:xfrm>
          <a:off x="4140977" y="2771590"/>
          <a:ext cx="1445133" cy="7221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>
              <a:solidFill>
                <a:schemeClr val="tx1"/>
              </a:solidFill>
            </a:rPr>
            <a:t>Protótipo</a:t>
          </a:r>
        </a:p>
      </dsp:txBody>
      <dsp:txXfrm>
        <a:off x="4140977" y="2771590"/>
        <a:ext cx="1445133" cy="722198"/>
      </dsp:txXfrm>
    </dsp:sp>
    <dsp:sp modelId="{3D531924-A023-4955-A695-FC13595DA505}">
      <dsp:nvSpPr>
        <dsp:cNvPr id="0" name=""/>
        <dsp:cNvSpPr/>
      </dsp:nvSpPr>
      <dsp:spPr>
        <a:xfrm>
          <a:off x="4140977" y="3797112"/>
          <a:ext cx="1444397" cy="7221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 err="1">
              <a:solidFill>
                <a:schemeClr val="tx1"/>
              </a:solidFill>
            </a:rPr>
            <a:t>Kanban</a:t>
          </a:r>
          <a:endParaRPr lang="pt-BR" sz="2000" b="1" kern="1200" dirty="0">
            <a:solidFill>
              <a:schemeClr val="tx1"/>
            </a:solidFill>
          </a:endParaRPr>
        </a:p>
      </dsp:txBody>
      <dsp:txXfrm>
        <a:off x="4140977" y="3797112"/>
        <a:ext cx="1444397" cy="722198"/>
      </dsp:txXfrm>
    </dsp:sp>
    <dsp:sp modelId="{5B2A12AE-EDE7-40B8-9C46-D48DFC827CBA}">
      <dsp:nvSpPr>
        <dsp:cNvPr id="0" name=""/>
        <dsp:cNvSpPr/>
      </dsp:nvSpPr>
      <dsp:spPr>
        <a:xfrm>
          <a:off x="5528335" y="1746068"/>
          <a:ext cx="1444397" cy="722198"/>
        </a:xfrm>
        <a:prstGeom prst="rect">
          <a:avLst/>
        </a:prstGeom>
        <a:solidFill>
          <a:schemeClr val="accent6">
            <a:lumMod val="75000"/>
          </a:schemeClr>
        </a:solidFill>
        <a:ln w="285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>
              <a:solidFill>
                <a:schemeClr val="tx1"/>
              </a:solidFill>
            </a:rPr>
            <a:t>Marco A</a:t>
          </a:r>
        </a:p>
      </dsp:txBody>
      <dsp:txXfrm>
        <a:off x="5528335" y="1746068"/>
        <a:ext cx="1444397" cy="722198"/>
      </dsp:txXfrm>
    </dsp:sp>
    <dsp:sp modelId="{BB52974C-0CB4-407D-8FD7-18F467642155}">
      <dsp:nvSpPr>
        <dsp:cNvPr id="0" name=""/>
        <dsp:cNvSpPr/>
      </dsp:nvSpPr>
      <dsp:spPr>
        <a:xfrm>
          <a:off x="5889434" y="2771590"/>
          <a:ext cx="1586338" cy="722198"/>
        </a:xfrm>
        <a:prstGeom prst="rect">
          <a:avLst/>
        </a:prstGeom>
        <a:solidFill>
          <a:schemeClr val="accent6">
            <a:lumMod val="75000"/>
          </a:schemeClr>
        </a:solidFill>
        <a:ln w="285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>
              <a:solidFill>
                <a:schemeClr val="tx1"/>
              </a:solidFill>
            </a:rPr>
            <a:t>P.O</a:t>
          </a:r>
        </a:p>
      </dsp:txBody>
      <dsp:txXfrm>
        <a:off x="5889434" y="2771590"/>
        <a:ext cx="1586338" cy="722198"/>
      </dsp:txXfrm>
    </dsp:sp>
    <dsp:sp modelId="{CC66507A-EC87-4AB5-94CD-8D0A1CA26B94}">
      <dsp:nvSpPr>
        <dsp:cNvPr id="0" name=""/>
        <dsp:cNvSpPr/>
      </dsp:nvSpPr>
      <dsp:spPr>
        <a:xfrm>
          <a:off x="5889434" y="3797112"/>
          <a:ext cx="1586338" cy="722198"/>
        </a:xfrm>
        <a:prstGeom prst="rect">
          <a:avLst/>
        </a:prstGeom>
        <a:solidFill>
          <a:schemeClr val="accent6">
            <a:lumMod val="75000"/>
          </a:schemeClr>
        </a:solidFill>
        <a:ln w="285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>
              <a:solidFill>
                <a:schemeClr val="tx1"/>
              </a:solidFill>
            </a:rPr>
            <a:t>Programação</a:t>
          </a:r>
        </a:p>
      </dsp:txBody>
      <dsp:txXfrm>
        <a:off x="5889434" y="3797112"/>
        <a:ext cx="1586338" cy="722198"/>
      </dsp:txXfrm>
    </dsp:sp>
    <dsp:sp modelId="{A813148C-EFD5-411D-A5B2-D0AE04F48A21}">
      <dsp:nvSpPr>
        <dsp:cNvPr id="0" name=""/>
        <dsp:cNvSpPr/>
      </dsp:nvSpPr>
      <dsp:spPr>
        <a:xfrm>
          <a:off x="7417997" y="1746068"/>
          <a:ext cx="1444397" cy="722198"/>
        </a:xfrm>
        <a:prstGeom prst="rect">
          <a:avLst/>
        </a:prstGeom>
        <a:solidFill>
          <a:srgbClr val="00B0F0"/>
        </a:solidFill>
        <a:ln w="285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>
              <a:solidFill>
                <a:schemeClr val="tx1"/>
              </a:solidFill>
            </a:rPr>
            <a:t>Marco P</a:t>
          </a:r>
        </a:p>
      </dsp:txBody>
      <dsp:txXfrm>
        <a:off x="7417997" y="1746068"/>
        <a:ext cx="1444397" cy="722198"/>
      </dsp:txXfrm>
    </dsp:sp>
    <dsp:sp modelId="{CD87DB87-DBE1-4A7F-A159-FDB68A0BCB6B}">
      <dsp:nvSpPr>
        <dsp:cNvPr id="0" name=""/>
        <dsp:cNvSpPr/>
      </dsp:nvSpPr>
      <dsp:spPr>
        <a:xfrm>
          <a:off x="7779096" y="2771590"/>
          <a:ext cx="1586338" cy="722198"/>
        </a:xfrm>
        <a:prstGeom prst="rect">
          <a:avLst/>
        </a:prstGeom>
        <a:solidFill>
          <a:srgbClr val="00B0F0"/>
        </a:solidFill>
        <a:ln w="285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>
              <a:solidFill>
                <a:schemeClr val="tx1"/>
              </a:solidFill>
            </a:rPr>
            <a:t>Ergonomia</a:t>
          </a:r>
        </a:p>
      </dsp:txBody>
      <dsp:txXfrm>
        <a:off x="7779096" y="2771590"/>
        <a:ext cx="1586338" cy="722198"/>
      </dsp:txXfrm>
    </dsp:sp>
    <dsp:sp modelId="{6F917A2A-EA45-4AE2-9091-9D852D7FFA2A}">
      <dsp:nvSpPr>
        <dsp:cNvPr id="0" name=""/>
        <dsp:cNvSpPr/>
      </dsp:nvSpPr>
      <dsp:spPr>
        <a:xfrm>
          <a:off x="7779096" y="3797112"/>
          <a:ext cx="1586338" cy="722198"/>
        </a:xfrm>
        <a:prstGeom prst="rect">
          <a:avLst/>
        </a:prstGeom>
        <a:solidFill>
          <a:srgbClr val="00B0F0"/>
        </a:solidFill>
        <a:ln w="285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i="0" kern="1200" dirty="0">
              <a:solidFill>
                <a:schemeClr val="tx1"/>
              </a:solidFill>
            </a:rPr>
            <a:t>Roteiro Montagem</a:t>
          </a:r>
          <a:endParaRPr lang="pt-BR" sz="2000" b="1" kern="1200" dirty="0">
            <a:solidFill>
              <a:schemeClr val="tx1"/>
            </a:solidFill>
          </a:endParaRPr>
        </a:p>
      </dsp:txBody>
      <dsp:txXfrm>
        <a:off x="7779096" y="3797112"/>
        <a:ext cx="1586338" cy="722198"/>
      </dsp:txXfrm>
    </dsp:sp>
    <dsp:sp modelId="{AF258433-BC93-4680-9BD0-FC37B557CE53}">
      <dsp:nvSpPr>
        <dsp:cNvPr id="0" name=""/>
        <dsp:cNvSpPr/>
      </dsp:nvSpPr>
      <dsp:spPr>
        <a:xfrm>
          <a:off x="7779096" y="4822634"/>
          <a:ext cx="1598283" cy="722198"/>
        </a:xfrm>
        <a:prstGeom prst="rect">
          <a:avLst/>
        </a:prstGeom>
        <a:solidFill>
          <a:srgbClr val="00B0F0"/>
        </a:solidFill>
        <a:ln w="285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>
              <a:solidFill>
                <a:schemeClr val="tx1"/>
              </a:solidFill>
            </a:rPr>
            <a:t>Cronograma</a:t>
          </a:r>
        </a:p>
      </dsp:txBody>
      <dsp:txXfrm>
        <a:off x="7779096" y="4822634"/>
        <a:ext cx="1598283" cy="722198"/>
      </dsp:txXfrm>
    </dsp:sp>
    <dsp:sp modelId="{BFD8C569-0B05-4FBF-BB73-CA03EE4C8FB7}">
      <dsp:nvSpPr>
        <dsp:cNvPr id="0" name=""/>
        <dsp:cNvSpPr/>
      </dsp:nvSpPr>
      <dsp:spPr>
        <a:xfrm>
          <a:off x="9307658" y="1746068"/>
          <a:ext cx="1444397" cy="722198"/>
        </a:xfrm>
        <a:prstGeom prst="rect">
          <a:avLst/>
        </a:prstGeom>
        <a:solidFill>
          <a:schemeClr val="accent3">
            <a:lumMod val="75000"/>
          </a:schemeClr>
        </a:solidFill>
        <a:ln w="285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>
              <a:solidFill>
                <a:schemeClr val="bg1"/>
              </a:solidFill>
            </a:rPr>
            <a:t>Peterson</a:t>
          </a:r>
        </a:p>
      </dsp:txBody>
      <dsp:txXfrm>
        <a:off x="9307658" y="1746068"/>
        <a:ext cx="1444397" cy="722198"/>
      </dsp:txXfrm>
    </dsp:sp>
    <dsp:sp modelId="{B77C5AC3-C271-4A8D-A05C-E2E1A4918A8B}">
      <dsp:nvSpPr>
        <dsp:cNvPr id="0" name=""/>
        <dsp:cNvSpPr/>
      </dsp:nvSpPr>
      <dsp:spPr>
        <a:xfrm>
          <a:off x="9668758" y="2771590"/>
          <a:ext cx="1586338" cy="722198"/>
        </a:xfrm>
        <a:prstGeom prst="rect">
          <a:avLst/>
        </a:prstGeom>
        <a:solidFill>
          <a:schemeClr val="accent3">
            <a:lumMod val="75000"/>
          </a:schemeClr>
        </a:solidFill>
        <a:ln w="285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>
              <a:solidFill>
                <a:schemeClr val="bg1"/>
              </a:solidFill>
            </a:rPr>
            <a:t>Documentação</a:t>
          </a:r>
        </a:p>
      </dsp:txBody>
      <dsp:txXfrm>
        <a:off x="9668758" y="2771590"/>
        <a:ext cx="1586338" cy="722198"/>
      </dsp:txXfrm>
    </dsp:sp>
    <dsp:sp modelId="{AADD2DE9-264E-4163-BB92-951496EC35C1}">
      <dsp:nvSpPr>
        <dsp:cNvPr id="0" name=""/>
        <dsp:cNvSpPr/>
      </dsp:nvSpPr>
      <dsp:spPr>
        <a:xfrm>
          <a:off x="9668758" y="3797112"/>
          <a:ext cx="1586338" cy="722198"/>
        </a:xfrm>
        <a:prstGeom prst="rect">
          <a:avLst/>
        </a:prstGeom>
        <a:solidFill>
          <a:schemeClr val="accent3">
            <a:lumMod val="75000"/>
          </a:schemeClr>
        </a:solidFill>
        <a:ln w="285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>
              <a:solidFill>
                <a:schemeClr val="bg1"/>
              </a:solidFill>
            </a:rPr>
            <a:t>Custos e Viabilidade</a:t>
          </a:r>
        </a:p>
      </dsp:txBody>
      <dsp:txXfrm>
        <a:off x="9668758" y="3797112"/>
        <a:ext cx="1586338" cy="7221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E3475C7-118E-4FFF-9C0F-CADF24A47F75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6BF6862-A754-41CF-ACCA-D95962FFF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9199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75C7-118E-4FFF-9C0F-CADF24A47F75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6862-A754-41CF-ACCA-D95962FFF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7776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75C7-118E-4FFF-9C0F-CADF24A47F75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6862-A754-41CF-ACCA-D95962FFF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2048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75C7-118E-4FFF-9C0F-CADF24A47F75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6862-A754-41CF-ACCA-D95962FFF9F3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34245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75C7-118E-4FFF-9C0F-CADF24A47F75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6862-A754-41CF-ACCA-D95962FFF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741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75C7-118E-4FFF-9C0F-CADF24A47F75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6862-A754-41CF-ACCA-D95962FFF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5684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75C7-118E-4FFF-9C0F-CADF24A47F75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6862-A754-41CF-ACCA-D95962FFF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49587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75C7-118E-4FFF-9C0F-CADF24A47F75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6862-A754-41CF-ACCA-D95962FFF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5514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75C7-118E-4FFF-9C0F-CADF24A47F75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6862-A754-41CF-ACCA-D95962FFF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92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75C7-118E-4FFF-9C0F-CADF24A47F75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6862-A754-41CF-ACCA-D95962FFF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307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75C7-118E-4FFF-9C0F-CADF24A47F75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6862-A754-41CF-ACCA-D95962FFF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8946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75C7-118E-4FFF-9C0F-CADF24A47F75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6862-A754-41CF-ACCA-D95962FFF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8739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75C7-118E-4FFF-9C0F-CADF24A47F75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6862-A754-41CF-ACCA-D95962FFF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424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75C7-118E-4FFF-9C0F-CADF24A47F75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6862-A754-41CF-ACCA-D95962FFF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385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75C7-118E-4FFF-9C0F-CADF24A47F75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6862-A754-41CF-ACCA-D95962FFF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522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75C7-118E-4FFF-9C0F-CADF24A47F75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6862-A754-41CF-ACCA-D95962FFF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3230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75C7-118E-4FFF-9C0F-CADF24A47F75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6862-A754-41CF-ACCA-D95962FFF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8461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475C7-118E-4FFF-9C0F-CADF24A47F75}" type="datetimeFigureOut">
              <a:rPr lang="pt-BR" smtClean="0"/>
              <a:t>04/10/2022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F6862-A754-41CF-ACCA-D95962FFF9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7547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7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sv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EAC02-2E8C-4377-9129-0380EF22A5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Bancadex</a:t>
            </a:r>
            <a:r>
              <a:rPr lang="pt-BR" dirty="0"/>
              <a:t>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E62B4D-9243-493C-95EE-3EB4E873E1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Bancada para estudos e montagem de placas eletrônicas</a:t>
            </a:r>
          </a:p>
        </p:txBody>
      </p:sp>
    </p:spTree>
    <p:extLst>
      <p:ext uri="{BB962C8B-B14F-4D97-AF65-F5344CB8AC3E}">
        <p14:creationId xmlns:p14="http://schemas.microsoft.com/office/powerpoint/2010/main" val="1550876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DCF001-0D5C-D4E8-FC5E-3BE5BFD23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Desenhos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C3E18BEA-672B-0C0F-415B-502089D59C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95" y="3154834"/>
            <a:ext cx="6202782" cy="3541712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68675F4-24D6-6666-1C07-CB2D1612B1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504" y="199177"/>
            <a:ext cx="4853103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772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95EFC3-FABF-E2F5-62E3-DAAA5B6A4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protótipos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E916F3-18D9-3A2C-E8EC-9F963699A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38301"/>
            <a:ext cx="9905999" cy="4152900"/>
          </a:xfrm>
        </p:spPr>
        <p:txBody>
          <a:bodyPr/>
          <a:lstStyle/>
          <a:p>
            <a:r>
              <a:rPr lang="pt-BR" dirty="0"/>
              <a:t>Protótipos em papelão representando cenários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B76C183-A3E5-4CD1-8CA9-91116FCCC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98" y="2394563"/>
            <a:ext cx="4941452" cy="399948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C6AC87C-A10E-419E-883A-FDE6DFC88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514" y="2394563"/>
            <a:ext cx="6288212" cy="399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275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95EFC3-FABF-E2F5-62E3-DAAA5B6A4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protótipos </a:t>
            </a:r>
          </a:p>
        </p:txBody>
      </p:sp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14CB0188-17BB-4703-92A2-E3DFD1472B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38" y="1678086"/>
            <a:ext cx="5707062" cy="4885246"/>
          </a:xfr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EC7B0F4D-6D6B-4FFF-BF2A-30236A8D42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168" y="1000732"/>
            <a:ext cx="474967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143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09EE51-1678-C7A5-4C7C-2ED6755C8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para as próximas </a:t>
            </a:r>
            <a:r>
              <a:rPr lang="pt-BR" dirty="0" err="1"/>
              <a:t>sprint’s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0A1322-EB61-279D-6B96-0FD468AED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Iniciar a confecção da base de acordo com orçamento e especificações.</a:t>
            </a:r>
          </a:p>
          <a:p>
            <a:r>
              <a:rPr lang="pt-BR" dirty="0"/>
              <a:t>Planejar e iniciar desenvolvimento de eletrônica.</a:t>
            </a:r>
          </a:p>
          <a:p>
            <a:r>
              <a:rPr lang="pt-BR" dirty="0"/>
              <a:t>Ajustar a eletrônica a base para desenvolvimento de outras soluções.</a:t>
            </a:r>
          </a:p>
          <a:p>
            <a:r>
              <a:rPr lang="pt-BR" dirty="0"/>
              <a:t>Adquirir outros acessórios para implementação futura.</a:t>
            </a:r>
          </a:p>
        </p:txBody>
      </p:sp>
    </p:spTree>
    <p:extLst>
      <p:ext uri="{BB962C8B-B14F-4D97-AF65-F5344CB8AC3E}">
        <p14:creationId xmlns:p14="http://schemas.microsoft.com/office/powerpoint/2010/main" val="758848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01DCCA02-15FA-679C-9617-D691AA35F34F}"/>
              </a:ext>
            </a:extLst>
          </p:cNvPr>
          <p:cNvSpPr txBox="1"/>
          <p:nvPr/>
        </p:nvSpPr>
        <p:spPr>
          <a:xfrm>
            <a:off x="528119" y="2459504"/>
            <a:ext cx="111357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MUITO OBRIGADO POR SUA ATENÇÃO!</a:t>
            </a:r>
            <a:br>
              <a:rPr lang="pt-BR" sz="4000" dirty="0"/>
            </a:br>
            <a:r>
              <a:rPr lang="pt-BR" sz="4000" dirty="0"/>
              <a:t>Estamos abertos a perguntas e nos vemos novamente em breve!!</a:t>
            </a:r>
          </a:p>
        </p:txBody>
      </p:sp>
    </p:spTree>
    <p:extLst>
      <p:ext uri="{BB962C8B-B14F-4D97-AF65-F5344CB8AC3E}">
        <p14:creationId xmlns:p14="http://schemas.microsoft.com/office/powerpoint/2010/main" val="146496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6E001DE3-9D76-B673-4F1C-FC47E9D2D0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9746046"/>
              </p:ext>
            </p:extLst>
          </p:nvPr>
        </p:nvGraphicFramePr>
        <p:xfrm>
          <a:off x="297255" y="416460"/>
          <a:ext cx="11597490" cy="4585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B6DC2A96-872A-4754-9FDB-C55F60312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Equipe e estrutura</a:t>
            </a:r>
          </a:p>
        </p:txBody>
      </p:sp>
      <p:pic>
        <p:nvPicPr>
          <p:cNvPr id="6" name="Imagem 5" descr="Rosto de pessoa&#10;&#10;Descrição gerada automaticamente">
            <a:extLst>
              <a:ext uri="{FF2B5EF4-FFF2-40B4-BE49-F238E27FC236}">
                <a16:creationId xmlns:a16="http://schemas.microsoft.com/office/drawing/2014/main" id="{2B44FB4D-D60A-19E3-B510-DC7576F16F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1413" y="2943285"/>
            <a:ext cx="733333" cy="971429"/>
          </a:xfrm>
          <a:prstGeom prst="rect">
            <a:avLst/>
          </a:prstGeom>
        </p:spPr>
      </p:pic>
      <p:pic>
        <p:nvPicPr>
          <p:cNvPr id="8" name="Imagem 7" descr="Homem de camisa preta&#10;&#10;Descrição gerada automaticamente">
            <a:extLst>
              <a:ext uri="{FF2B5EF4-FFF2-40B4-BE49-F238E27FC236}">
                <a16:creationId xmlns:a16="http://schemas.microsoft.com/office/drawing/2014/main" id="{448395C7-FD06-3B62-125A-C341B01C59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11247" y="2948047"/>
            <a:ext cx="742857" cy="961905"/>
          </a:xfrm>
          <a:prstGeom prst="rect">
            <a:avLst/>
          </a:prstGeom>
        </p:spPr>
      </p:pic>
      <p:pic>
        <p:nvPicPr>
          <p:cNvPr id="10" name="Imagem 9" descr="Foto em preto e branco de mulher sorrindo&#10;&#10;Descrição gerada automaticamente">
            <a:extLst>
              <a:ext uri="{FF2B5EF4-FFF2-40B4-BE49-F238E27FC236}">
                <a16:creationId xmlns:a16="http://schemas.microsoft.com/office/drawing/2014/main" id="{9C82BD67-48AD-5BAC-DBD6-E75C0D9F58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87732" y="2952809"/>
            <a:ext cx="771429" cy="961905"/>
          </a:xfrm>
          <a:prstGeom prst="rect">
            <a:avLst/>
          </a:prstGeom>
        </p:spPr>
      </p:pic>
      <p:pic>
        <p:nvPicPr>
          <p:cNvPr id="12" name="Imagem 11" descr="Homem de camisa branca&#10;&#10;Descrição gerada automaticamente">
            <a:extLst>
              <a:ext uri="{FF2B5EF4-FFF2-40B4-BE49-F238E27FC236}">
                <a16:creationId xmlns:a16="http://schemas.microsoft.com/office/drawing/2014/main" id="{C5D8C470-9152-63C3-D133-738CA186DA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28281" y="2938524"/>
            <a:ext cx="752381" cy="980952"/>
          </a:xfrm>
          <a:prstGeom prst="rect">
            <a:avLst/>
          </a:prstGeom>
        </p:spPr>
      </p:pic>
      <p:pic>
        <p:nvPicPr>
          <p:cNvPr id="14" name="Imagem 13" descr="Rosto de homem visto de perto&#10;&#10;Descrição gerada automaticamente">
            <a:extLst>
              <a:ext uri="{FF2B5EF4-FFF2-40B4-BE49-F238E27FC236}">
                <a16:creationId xmlns:a16="http://schemas.microsoft.com/office/drawing/2014/main" id="{28A3027A-62C3-7D3A-689D-39D56DF2F2E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38930" y="2938524"/>
            <a:ext cx="742857" cy="980952"/>
          </a:xfrm>
          <a:prstGeom prst="rect">
            <a:avLst/>
          </a:prstGeom>
        </p:spPr>
      </p:pic>
      <p:pic>
        <p:nvPicPr>
          <p:cNvPr id="16" name="Imagem 15" descr="Rosto de homem visto de perto&#10;&#10;Descrição gerada automaticamente">
            <a:extLst>
              <a:ext uri="{FF2B5EF4-FFF2-40B4-BE49-F238E27FC236}">
                <a16:creationId xmlns:a16="http://schemas.microsoft.com/office/drawing/2014/main" id="{B2F1BFBA-A027-C564-60B2-86CD9AFDDDA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194963" y="2957571"/>
            <a:ext cx="771429" cy="942857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87C8477B-15B3-D682-61F1-97E88E0426D0}"/>
              </a:ext>
            </a:extLst>
          </p:cNvPr>
          <p:cNvSpPr txBox="1"/>
          <p:nvPr/>
        </p:nvSpPr>
        <p:spPr>
          <a:xfrm>
            <a:off x="695908" y="3900428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Angélica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D6AC72C-B96C-3E46-8269-D875AAABB4DE}"/>
              </a:ext>
            </a:extLst>
          </p:cNvPr>
          <p:cNvSpPr txBox="1"/>
          <p:nvPr/>
        </p:nvSpPr>
        <p:spPr>
          <a:xfrm>
            <a:off x="2762120" y="3894054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Marco 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F67066A-F450-D717-6BA2-F3CC375B280D}"/>
              </a:ext>
            </a:extLst>
          </p:cNvPr>
          <p:cNvSpPr txBox="1"/>
          <p:nvPr/>
        </p:nvSpPr>
        <p:spPr>
          <a:xfrm>
            <a:off x="4832069" y="3900428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Marco P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DC1A485-6300-3634-3ADB-0DB1305DAE02}"/>
              </a:ext>
            </a:extLst>
          </p:cNvPr>
          <p:cNvSpPr txBox="1"/>
          <p:nvPr/>
        </p:nvSpPr>
        <p:spPr>
          <a:xfrm>
            <a:off x="8598430" y="3894054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Cristiano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6153441-483D-44C2-AC14-A92E729CB967}"/>
              </a:ext>
            </a:extLst>
          </p:cNvPr>
          <p:cNvSpPr txBox="1"/>
          <p:nvPr/>
        </p:nvSpPr>
        <p:spPr>
          <a:xfrm>
            <a:off x="6355597" y="3894054"/>
            <a:ext cx="995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Lucimara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10E0866-0ED0-6AFC-331B-8EE19890DCDC}"/>
              </a:ext>
            </a:extLst>
          </p:cNvPr>
          <p:cNvSpPr txBox="1"/>
          <p:nvPr/>
        </p:nvSpPr>
        <p:spPr>
          <a:xfrm>
            <a:off x="10490725" y="3894054"/>
            <a:ext cx="949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Peterson</a:t>
            </a:r>
          </a:p>
        </p:txBody>
      </p:sp>
    </p:spTree>
    <p:extLst>
      <p:ext uri="{BB962C8B-B14F-4D97-AF65-F5344CB8AC3E}">
        <p14:creationId xmlns:p14="http://schemas.microsoft.com/office/powerpoint/2010/main" val="3030953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09EE51-1678-C7A5-4C7C-2ED6755C8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Evolução desde a última sprint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0A1322-EB61-279D-6B96-0FD468AED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Reorganização das tarefas internas.</a:t>
            </a:r>
          </a:p>
          <a:p>
            <a:r>
              <a:rPr lang="pt-BR" dirty="0"/>
              <a:t>Criação de estruturas de pensamento para execução do projeto.</a:t>
            </a:r>
          </a:p>
          <a:p>
            <a:r>
              <a:rPr lang="pt-BR" dirty="0"/>
              <a:t>Projeto da estrutura física já está definido e viabilizado para cotação</a:t>
            </a:r>
          </a:p>
          <a:p>
            <a:r>
              <a:rPr lang="pt-BR" dirty="0"/>
              <a:t>Impressão dos croquis para cotação junto a fornecedores.</a:t>
            </a:r>
          </a:p>
          <a:p>
            <a:r>
              <a:rPr lang="pt-BR" dirty="0"/>
              <a:t>Esboços de automação e controle da bancada.</a:t>
            </a:r>
          </a:p>
        </p:txBody>
      </p:sp>
    </p:spTree>
    <p:extLst>
      <p:ext uri="{BB962C8B-B14F-4D97-AF65-F5344CB8AC3E}">
        <p14:creationId xmlns:p14="http://schemas.microsoft.com/office/powerpoint/2010/main" val="978299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53E9AF-7A9D-4D82-8EC5-A716A62E6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básicos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98B829-8B0A-4C06-81BA-F6F1F9677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22854"/>
            <a:ext cx="9905998" cy="4926227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Portabilidade</a:t>
            </a:r>
            <a:br>
              <a:rPr lang="pt-BR" dirty="0"/>
            </a:br>
            <a:endParaRPr lang="pt-BR" dirty="0"/>
          </a:p>
          <a:p>
            <a:r>
              <a:rPr lang="pt-BR" dirty="0"/>
              <a:t>Leveza</a:t>
            </a:r>
            <a:br>
              <a:rPr lang="pt-BR" dirty="0"/>
            </a:br>
            <a:endParaRPr lang="pt-BR" dirty="0"/>
          </a:p>
          <a:p>
            <a:r>
              <a:rPr lang="pt-BR" dirty="0"/>
              <a:t>Organização</a:t>
            </a:r>
            <a:br>
              <a:rPr lang="pt-BR" dirty="0"/>
            </a:br>
            <a:endParaRPr lang="pt-BR" dirty="0"/>
          </a:p>
          <a:p>
            <a:r>
              <a:rPr lang="pt-BR" dirty="0"/>
              <a:t>Facilidade de manuseio</a:t>
            </a:r>
            <a:br>
              <a:rPr lang="pt-BR" dirty="0"/>
            </a:br>
            <a:endParaRPr lang="pt-BR" dirty="0"/>
          </a:p>
          <a:p>
            <a:r>
              <a:rPr lang="pt-BR" dirty="0"/>
              <a:t>Robustez</a:t>
            </a:r>
            <a:br>
              <a:rPr lang="pt-BR" dirty="0"/>
            </a:br>
            <a:endParaRPr lang="pt-BR" dirty="0"/>
          </a:p>
          <a:p>
            <a:r>
              <a:rPr lang="pt-BR" dirty="0"/>
              <a:t>Segura</a:t>
            </a:r>
          </a:p>
        </p:txBody>
      </p:sp>
      <p:pic>
        <p:nvPicPr>
          <p:cNvPr id="8" name="Gráfico 7" descr="Folha">
            <a:extLst>
              <a:ext uri="{FF2B5EF4-FFF2-40B4-BE49-F238E27FC236}">
                <a16:creationId xmlns:a16="http://schemas.microsoft.com/office/drawing/2014/main" id="{7C33D3F4-CACD-7AB5-02B5-83A4E82DE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11860" y="2405448"/>
            <a:ext cx="601859" cy="601859"/>
          </a:xfrm>
          <a:prstGeom prst="rect">
            <a:avLst/>
          </a:prstGeom>
        </p:spPr>
      </p:pic>
      <p:pic>
        <p:nvPicPr>
          <p:cNvPr id="10" name="Gráfico 9" descr="Porta-arquivos">
            <a:extLst>
              <a:ext uri="{FF2B5EF4-FFF2-40B4-BE49-F238E27FC236}">
                <a16:creationId xmlns:a16="http://schemas.microsoft.com/office/drawing/2014/main" id="{A91BC578-2F88-F8F1-FFC6-E86F959669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38200" y="1563130"/>
            <a:ext cx="567909" cy="567909"/>
          </a:xfrm>
          <a:prstGeom prst="rect">
            <a:avLst/>
          </a:prstGeom>
        </p:spPr>
      </p:pic>
      <p:pic>
        <p:nvPicPr>
          <p:cNvPr id="13" name="Gráfico 12" descr="Lâmpada e lápis">
            <a:extLst>
              <a:ext uri="{FF2B5EF4-FFF2-40B4-BE49-F238E27FC236}">
                <a16:creationId xmlns:a16="http://schemas.microsoft.com/office/drawing/2014/main" id="{3C6913A6-9D62-2231-6E0A-269402BA19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38200" y="3195099"/>
            <a:ext cx="661585" cy="661585"/>
          </a:xfrm>
          <a:prstGeom prst="rect">
            <a:avLst/>
          </a:prstGeom>
        </p:spPr>
      </p:pic>
      <p:pic>
        <p:nvPicPr>
          <p:cNvPr id="15" name="Gráfico 14" descr="Rosto sorrindo com preenchimento firme">
            <a:extLst>
              <a:ext uri="{FF2B5EF4-FFF2-40B4-BE49-F238E27FC236}">
                <a16:creationId xmlns:a16="http://schemas.microsoft.com/office/drawing/2014/main" id="{A17D6AEB-F6C3-1845-C0F9-4A9E58D6FE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13654" y="4167788"/>
            <a:ext cx="593125" cy="593125"/>
          </a:xfrm>
          <a:prstGeom prst="rect">
            <a:avLst/>
          </a:prstGeom>
        </p:spPr>
      </p:pic>
      <p:pic>
        <p:nvPicPr>
          <p:cNvPr id="17" name="Gráfico 16" descr="Braço musculoso">
            <a:extLst>
              <a:ext uri="{FF2B5EF4-FFF2-40B4-BE49-F238E27FC236}">
                <a16:creationId xmlns:a16="http://schemas.microsoft.com/office/drawing/2014/main" id="{CC325F2B-D066-4993-176D-74C616A218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36340" y="4901952"/>
            <a:ext cx="601860" cy="601860"/>
          </a:xfrm>
          <a:prstGeom prst="rect">
            <a:avLst/>
          </a:prstGeom>
        </p:spPr>
      </p:pic>
      <p:pic>
        <p:nvPicPr>
          <p:cNvPr id="19" name="Gráfico 18" descr="Eletricista">
            <a:extLst>
              <a:ext uri="{FF2B5EF4-FFF2-40B4-BE49-F238E27FC236}">
                <a16:creationId xmlns:a16="http://schemas.microsoft.com/office/drawing/2014/main" id="{B7138162-E48B-F4C0-B31C-E661F06A93A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347099" y="5764932"/>
            <a:ext cx="691101" cy="69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470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2B419A-B691-46D5-8F21-3DB0D1F8F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Mapa mental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75EB85-62D1-4418-AF9C-A9378D609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59280A6-21E1-4771-9A15-BBCA00034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1615886"/>
            <a:ext cx="10402117" cy="480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018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DA2C8F-DD32-4389-8640-6E04FAD06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EAP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D7DEF1-604C-4206-A141-66ABC6B6F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	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09E67AFF-F954-43EC-8FCD-78415E22D3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3740615"/>
              </p:ext>
            </p:extLst>
          </p:nvPr>
        </p:nvGraphicFramePr>
        <p:xfrm>
          <a:off x="545824" y="296310"/>
          <a:ext cx="11255651" cy="6265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9621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4D4D0-2F1B-6208-64FC-D83227DCC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backlog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A02117-ADB1-2B98-3ED4-C3A8C199F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600200"/>
            <a:ext cx="10831513" cy="42195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dirty="0"/>
              <a:t>Definido e Adquirido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Medidas da base 60x46.6cm a base. 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Chapas de MDF de espessuras entre 4mm e 10mm.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Espaços de armazenamento: porta multímetro, tomada 110/220 , nichos para ferramentas tamanhos diversos </a:t>
            </a:r>
          </a:p>
          <a:p>
            <a:pPr marL="0" indent="0">
              <a:buNone/>
            </a:pPr>
            <a:r>
              <a:rPr lang="pt-BR" dirty="0"/>
              <a:t>Em definição: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Custos de montagem.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Quando o cliente fornecerá o valor para cumprir o orçamento.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Onde será fabricado.</a:t>
            </a:r>
          </a:p>
          <a:p>
            <a:pPr marL="0" indent="0">
              <a:buNone/>
            </a:pPr>
            <a:r>
              <a:rPr lang="pt-BR" dirty="0"/>
              <a:t>A definir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Tipo de eletrônica embarcada.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Demais acessórios a serem incluídos.</a:t>
            </a:r>
          </a:p>
          <a:p>
            <a:pPr marL="457200" indent="-457200">
              <a:buFont typeface="+mj-lt"/>
              <a:buAutoNum type="arabicPeriod"/>
            </a:pPr>
            <a:endParaRPr lang="pt-BR" dirty="0"/>
          </a:p>
          <a:p>
            <a:endParaRPr lang="pt-BR" dirty="0"/>
          </a:p>
        </p:txBody>
      </p:sp>
      <p:pic>
        <p:nvPicPr>
          <p:cNvPr id="5" name="Gráfico 4" descr="Marca de seleção">
            <a:extLst>
              <a:ext uri="{FF2B5EF4-FFF2-40B4-BE49-F238E27FC236}">
                <a16:creationId xmlns:a16="http://schemas.microsoft.com/office/drawing/2014/main" id="{7BF1120A-D773-4375-A2C7-4872DC35E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2050" y="1916904"/>
            <a:ext cx="506413" cy="50641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C91806E-8312-4704-82C8-B6E4FC6F1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3242" y="2677646"/>
            <a:ext cx="506012" cy="512108"/>
          </a:xfrm>
          <a:prstGeom prst="rect">
            <a:avLst/>
          </a:prstGeom>
        </p:spPr>
      </p:pic>
      <p:pic>
        <p:nvPicPr>
          <p:cNvPr id="7" name="Gráfico 6" descr="Marca de seleção">
            <a:extLst>
              <a:ext uri="{FF2B5EF4-FFF2-40B4-BE49-F238E27FC236}">
                <a16:creationId xmlns:a16="http://schemas.microsoft.com/office/drawing/2014/main" id="{9C041622-E4F3-49BA-92F5-10DE90775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7126" y="2328067"/>
            <a:ext cx="506413" cy="506413"/>
          </a:xfrm>
          <a:prstGeom prst="rect">
            <a:avLst/>
          </a:prstGeom>
        </p:spPr>
      </p:pic>
      <p:pic>
        <p:nvPicPr>
          <p:cNvPr id="9" name="Gráfico 8" descr="Ponto de exclamação">
            <a:extLst>
              <a:ext uri="{FF2B5EF4-FFF2-40B4-BE49-F238E27FC236}">
                <a16:creationId xmlns:a16="http://schemas.microsoft.com/office/drawing/2014/main" id="{82DB0DC8-F518-40F6-800E-778554DD7D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48050" y="3355672"/>
            <a:ext cx="457200" cy="457200"/>
          </a:xfrm>
          <a:prstGeom prst="rect">
            <a:avLst/>
          </a:prstGeom>
        </p:spPr>
      </p:pic>
      <p:pic>
        <p:nvPicPr>
          <p:cNvPr id="10" name="Gráfico 9" descr="Ponto de exclamação">
            <a:extLst>
              <a:ext uri="{FF2B5EF4-FFF2-40B4-BE49-F238E27FC236}">
                <a16:creationId xmlns:a16="http://schemas.microsoft.com/office/drawing/2014/main" id="{D8FC89C4-E00D-4B54-B348-2EC7D6A228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10400" y="3778249"/>
            <a:ext cx="457200" cy="457200"/>
          </a:xfrm>
          <a:prstGeom prst="rect">
            <a:avLst/>
          </a:prstGeom>
        </p:spPr>
      </p:pic>
      <p:pic>
        <p:nvPicPr>
          <p:cNvPr id="11" name="Gráfico 10" descr="Ponto de exclamação">
            <a:extLst>
              <a:ext uri="{FF2B5EF4-FFF2-40B4-BE49-F238E27FC236}">
                <a16:creationId xmlns:a16="http://schemas.microsoft.com/office/drawing/2014/main" id="{0D2018CE-B518-4A21-8942-FB43F6C232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48050" y="4214812"/>
            <a:ext cx="457200" cy="457200"/>
          </a:xfrm>
          <a:prstGeom prst="rect">
            <a:avLst/>
          </a:prstGeom>
        </p:spPr>
      </p:pic>
      <p:pic>
        <p:nvPicPr>
          <p:cNvPr id="13" name="Gráfico 12" descr="Alvo">
            <a:extLst>
              <a:ext uri="{FF2B5EF4-FFF2-40B4-BE49-F238E27FC236}">
                <a16:creationId xmlns:a16="http://schemas.microsoft.com/office/drawing/2014/main" id="{A3DC5E4E-5679-4327-91BA-C8D696E647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00550" y="4962523"/>
            <a:ext cx="457201" cy="457201"/>
          </a:xfrm>
          <a:prstGeom prst="rect">
            <a:avLst/>
          </a:prstGeom>
        </p:spPr>
      </p:pic>
      <p:pic>
        <p:nvPicPr>
          <p:cNvPr id="14" name="Gráfico 13" descr="Alvo">
            <a:extLst>
              <a:ext uri="{FF2B5EF4-FFF2-40B4-BE49-F238E27FC236}">
                <a16:creationId xmlns:a16="http://schemas.microsoft.com/office/drawing/2014/main" id="{7A4BEE9E-EB3E-4ACF-A146-471EFDC84E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57751" y="5326851"/>
            <a:ext cx="457201" cy="45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845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05AC9E-6A5D-4190-95F8-572DA9342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Cronograma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18E1D2-8F1D-4846-B587-FDB5813F0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F8F513E-514C-4D1D-86CC-D5AF906EB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377" y="1934619"/>
            <a:ext cx="9974067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692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DCF001-0D5C-D4E8-FC5E-3BE5BFD23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Desenhos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EF4782E-8B47-71C2-44D8-D84BFBE06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496" y="324118"/>
            <a:ext cx="5489872" cy="4114800"/>
          </a:xfrm>
          <a:prstGeom prst="rect">
            <a:avLst/>
          </a:prstGeom>
        </p:spPr>
      </p:pic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45FB2527-DF3F-574C-89DC-CD921F58A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55" y="2697933"/>
            <a:ext cx="5483745" cy="3826598"/>
          </a:xfrm>
        </p:spPr>
      </p:pic>
    </p:spTree>
    <p:extLst>
      <p:ext uri="{BB962C8B-B14F-4D97-AF65-F5344CB8AC3E}">
        <p14:creationId xmlns:p14="http://schemas.microsoft.com/office/powerpoint/2010/main" val="42181329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794</TotalTime>
  <Words>287</Words>
  <Application>Microsoft Office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7" baseType="lpstr">
      <vt:lpstr>Arial</vt:lpstr>
      <vt:lpstr>Tw Cen MT</vt:lpstr>
      <vt:lpstr>Circuito</vt:lpstr>
      <vt:lpstr>Bancadex!</vt:lpstr>
      <vt:lpstr>Equipe e estrutura</vt:lpstr>
      <vt:lpstr>Evolução desde a última sprint</vt:lpstr>
      <vt:lpstr>Conceitos básicos do projeto</vt:lpstr>
      <vt:lpstr>Mapa mental</vt:lpstr>
      <vt:lpstr>EAP</vt:lpstr>
      <vt:lpstr>backlog</vt:lpstr>
      <vt:lpstr>Cronograma</vt:lpstr>
      <vt:lpstr>Desenhos</vt:lpstr>
      <vt:lpstr>Desenhos</vt:lpstr>
      <vt:lpstr>protótipos</vt:lpstr>
      <vt:lpstr>protótipos </vt:lpstr>
      <vt:lpstr>Programação para as próximas sprint’s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Bancadex</dc:title>
  <dc:creator>Peterson dos Santos Maurício</dc:creator>
  <cp:lastModifiedBy>Peterson dSM</cp:lastModifiedBy>
  <cp:revision>17</cp:revision>
  <dcterms:created xsi:type="dcterms:W3CDTF">2022-09-08T17:42:53Z</dcterms:created>
  <dcterms:modified xsi:type="dcterms:W3CDTF">2022-10-04T03:28:12Z</dcterms:modified>
</cp:coreProperties>
</file>