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38" y="-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76470-F186-7AB0-E231-2E90B2ADA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0346D-CDE0-FDEF-4342-27068F85D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EF693-9E75-858D-1057-6EC06D50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1221-DC63-446F-A05E-8FEFC305B5E4}" type="datetimeFigureOut">
              <a:rPr lang="en-US" smtClean="0"/>
              <a:t>21-Oct-22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592FC-2019-426B-DAA2-A2EA24F8F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72A27-0E59-0A56-4E76-8582D11D6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F3A2-FC05-4E39-8BAC-5463A9A52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2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52A3-90C9-2EF5-603F-A22EE73AB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46E37-3FE2-C004-1B72-20969EA75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0D90F-2FF6-06C7-9B27-4E85A61B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1221-DC63-446F-A05E-8FEFC305B5E4}" type="datetimeFigureOut">
              <a:rPr lang="en-US" smtClean="0"/>
              <a:t>21-Oct-22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39B02-ED44-A4C7-0B05-91701FD1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6B969-51EC-1D46-5D8C-3DEF1C81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F3A2-FC05-4E39-8BAC-5463A9A52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905C9D-CDB0-EB7E-212B-F9C618CB69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4766C-FF4C-58EE-7318-451635F35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44E95-A921-67FA-3B3B-3A512C6DD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1221-DC63-446F-A05E-8FEFC305B5E4}" type="datetimeFigureOut">
              <a:rPr lang="en-US" smtClean="0"/>
              <a:t>21-Oct-22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3BDF7-DDE3-DB87-10DC-E21C90446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BB350-FF5D-D8C1-09D2-57475E1E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F3A2-FC05-4E39-8BAC-5463A9A52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34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3B57-402A-17C1-DB1D-88B16D753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BC3A5-EE3D-07F6-C605-4C118374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D8F67-D68C-92C4-0843-20B75CD5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1221-DC63-446F-A05E-8FEFC305B5E4}" type="datetimeFigureOut">
              <a:rPr lang="en-US" smtClean="0"/>
              <a:t>21-Oct-22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5F02F-BF5F-0C12-3934-8CED54BE0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02D6B-C727-A107-8C9B-CC63F1C38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F3A2-FC05-4E39-8BAC-5463A9A52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5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A6F5F-2141-96E1-6966-08E6E8E38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4E433-0F72-271C-0CCB-04E26185C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82CFB-2B03-1B58-60A1-766FD87B4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1221-DC63-446F-A05E-8FEFC305B5E4}" type="datetimeFigureOut">
              <a:rPr lang="en-US" smtClean="0"/>
              <a:t>21-Oct-22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26A53-641B-76F6-CE64-ACC777E5C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354D0-4A2E-8F55-7529-05FCDD85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F3A2-FC05-4E39-8BAC-5463A9A52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5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BE642-9605-BAFF-6B87-AFA624504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9E7F2-11C5-36D2-98A7-E8E550A72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E76E4-2EBE-AD87-FE49-399896CAF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DC592-AC37-FEC8-27E3-6F3F609EC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1221-DC63-446F-A05E-8FEFC305B5E4}" type="datetimeFigureOut">
              <a:rPr lang="en-US" smtClean="0"/>
              <a:t>21-Oct-22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77ACB-E995-20BC-B7A4-97023F2D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07594-8874-87A8-3B6F-4658F5FE4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F3A2-FC05-4E39-8BAC-5463A9A52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8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A5CD-C844-491A-5A22-1B36F3421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C4312-F6AC-FA34-1BC1-35FE83A19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271DB-C570-2D8B-39B5-8135ED58D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2DA101-2D81-0C14-6F5F-809FBD5A4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901FF-8A95-1623-8642-C89AB5946F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37B48D-651E-4787-CC84-76D88DC1F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1221-DC63-446F-A05E-8FEFC305B5E4}" type="datetimeFigureOut">
              <a:rPr lang="en-US" smtClean="0"/>
              <a:t>21-Oct-22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DF8C9-6FF9-2D97-E07D-49FA0C0E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ADE642-3AA1-77C1-937A-CCA6697E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F3A2-FC05-4E39-8BAC-5463A9A52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6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80151-400D-D54F-A7DE-B8E9D474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72BCC-0BAE-F6F0-C119-0EEF0CF53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1221-DC63-446F-A05E-8FEFC305B5E4}" type="datetimeFigureOut">
              <a:rPr lang="en-US" smtClean="0"/>
              <a:t>21-Oct-22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37E11-B4E3-4FD0-0B20-259496095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B05D3-1D9D-EFE1-035F-26BA10F50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F3A2-FC05-4E39-8BAC-5463A9A52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8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F16CFE-0832-2872-E512-77550B9D3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1221-DC63-446F-A05E-8FEFC305B5E4}" type="datetimeFigureOut">
              <a:rPr lang="en-US" smtClean="0"/>
              <a:t>21-Oct-22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3324D9-3AD0-90FE-E8BB-B184567D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965F7-CF02-8725-64F1-88D030455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F3A2-FC05-4E39-8BAC-5463A9A52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8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0F552-A563-7F63-52C4-897593B74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B8640-EB76-5100-15CB-215A04689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24CA2-7303-24BB-6B3D-D369685D5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1D961-2227-420C-8213-2BB7F7E9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1221-DC63-446F-A05E-8FEFC305B5E4}" type="datetimeFigureOut">
              <a:rPr lang="en-US" smtClean="0"/>
              <a:t>21-Oct-22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CB592-D7AD-FA8D-5CC6-BA35F7F6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FCD5B-C752-6285-1D87-01E77F1C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F3A2-FC05-4E39-8BAC-5463A9A52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49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833DA-2F2E-9133-1D60-4DF729CF0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6C3BEF-B7AD-9A0E-5A01-FDB00DAB9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75946-9D5F-4465-CA68-56DDFA788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60EB3-F41B-5288-8C32-069FF880B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1221-DC63-446F-A05E-8FEFC305B5E4}" type="datetimeFigureOut">
              <a:rPr lang="en-US" smtClean="0"/>
              <a:t>21-Oct-22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00210-59A7-1C8C-8B04-AA67FC0D1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59508-14BC-2B04-7257-F6D1A9EE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F3A2-FC05-4E39-8BAC-5463A9A52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4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25121-4419-4FDF-535A-A411D93BC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77416-BE24-C5D1-5FD8-DB5DEB2AA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38EC5-A3BF-8672-C21B-5FDD45A07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81221-DC63-446F-A05E-8FEFC305B5E4}" type="datetimeFigureOut">
              <a:rPr lang="en-US" smtClean="0"/>
              <a:t>21-Oct-22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1C8C8-1F3A-113D-D4F5-A157651F4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2C5F4-B45F-52F8-C383-6FDF6A066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6F3A2-FC05-4E39-8BAC-5463A9A52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2D8FF5-4250-F18F-36B2-281B815DE39D}"/>
              </a:ext>
            </a:extLst>
          </p:cNvPr>
          <p:cNvSpPr/>
          <p:nvPr/>
        </p:nvSpPr>
        <p:spPr>
          <a:xfrm>
            <a:off x="760456" y="2392410"/>
            <a:ext cx="1507524" cy="1878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DE98F6-D2C9-CB05-2949-13166BA3C7A1}"/>
              </a:ext>
            </a:extLst>
          </p:cNvPr>
          <p:cNvSpPr/>
          <p:nvPr/>
        </p:nvSpPr>
        <p:spPr>
          <a:xfrm>
            <a:off x="9176951" y="1400432"/>
            <a:ext cx="733168" cy="733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4C5311-CDC7-4436-948B-B78A8A6D195F}"/>
              </a:ext>
            </a:extLst>
          </p:cNvPr>
          <p:cNvSpPr/>
          <p:nvPr/>
        </p:nvSpPr>
        <p:spPr>
          <a:xfrm>
            <a:off x="9209638" y="5014784"/>
            <a:ext cx="733168" cy="733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1CE3B19-3429-83C6-FD4D-FC5941673039}"/>
              </a:ext>
            </a:extLst>
          </p:cNvPr>
          <p:cNvSpPr/>
          <p:nvPr/>
        </p:nvSpPr>
        <p:spPr>
          <a:xfrm>
            <a:off x="2557849" y="1140940"/>
            <a:ext cx="733168" cy="733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1111F7-676A-BABB-5018-99B4B096D130}"/>
              </a:ext>
            </a:extLst>
          </p:cNvPr>
          <p:cNvSpPr/>
          <p:nvPr/>
        </p:nvSpPr>
        <p:spPr>
          <a:xfrm>
            <a:off x="1854808" y="5014784"/>
            <a:ext cx="733168" cy="733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0790B4-5EF7-BB2C-36FE-4A4B4F9133E8}"/>
              </a:ext>
            </a:extLst>
          </p:cNvPr>
          <p:cNvCxnSpPr>
            <a:cxnSpLocks/>
          </p:cNvCxnSpPr>
          <p:nvPr/>
        </p:nvCxnSpPr>
        <p:spPr>
          <a:xfrm flipV="1">
            <a:off x="2615778" y="2240691"/>
            <a:ext cx="6395505" cy="2934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7A3C1E3-8125-5356-1A56-A0BB3DD5E577}"/>
              </a:ext>
            </a:extLst>
          </p:cNvPr>
          <p:cNvSpPr txBox="1"/>
          <p:nvPr/>
        </p:nvSpPr>
        <p:spPr>
          <a:xfrm>
            <a:off x="3052617" y="168257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18BC95-102B-C951-55EB-8D110170145C}"/>
              </a:ext>
            </a:extLst>
          </p:cNvPr>
          <p:cNvCxnSpPr>
            <a:cxnSpLocks/>
          </p:cNvCxnSpPr>
          <p:nvPr/>
        </p:nvCxnSpPr>
        <p:spPr>
          <a:xfrm flipH="1" flipV="1">
            <a:off x="3550508" y="1960605"/>
            <a:ext cx="5388043" cy="3208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6D54F43-2C13-C92F-88AA-6788D69E9F23}"/>
              </a:ext>
            </a:extLst>
          </p:cNvPr>
          <p:cNvSpPr txBox="1"/>
          <p:nvPr/>
        </p:nvSpPr>
        <p:spPr>
          <a:xfrm>
            <a:off x="8884242" y="190954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6E9538-C1E0-E50E-2A46-9A9FFCE9E02E}"/>
              </a:ext>
            </a:extLst>
          </p:cNvPr>
          <p:cNvSpPr txBox="1"/>
          <p:nvPr/>
        </p:nvSpPr>
        <p:spPr>
          <a:xfrm>
            <a:off x="8718575" y="503160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ABCF53-A82E-514E-2AB9-EE532A35C911}"/>
              </a:ext>
            </a:extLst>
          </p:cNvPr>
          <p:cNvSpPr txBox="1"/>
          <p:nvPr/>
        </p:nvSpPr>
        <p:spPr>
          <a:xfrm>
            <a:off x="2393679" y="4910780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69A1C3-C8DF-F78C-4E14-48C96DE91338}"/>
              </a:ext>
            </a:extLst>
          </p:cNvPr>
          <p:cNvSpPr txBox="1"/>
          <p:nvPr/>
        </p:nvSpPr>
        <p:spPr>
          <a:xfrm>
            <a:off x="126238" y="1614104"/>
            <a:ext cx="2926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 demo e’ uno script python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5E203A-6E0F-5E35-6A9D-F8FA19CBA4DF}"/>
              </a:ext>
            </a:extLst>
          </p:cNvPr>
          <p:cNvSpPr txBox="1"/>
          <p:nvPr/>
        </p:nvSpPr>
        <p:spPr>
          <a:xfrm>
            <a:off x="760456" y="5753393"/>
            <a:ext cx="100087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 </a:t>
            </a:r>
            <a:r>
              <a:rPr lang="en-US" dirty="0" err="1"/>
              <a:t>repliche</a:t>
            </a:r>
            <a:r>
              <a:rPr lang="en-US" dirty="0"/>
              <a:t> </a:t>
            </a:r>
            <a:r>
              <a:rPr lang="en-US" dirty="0" err="1"/>
              <a:t>devono</a:t>
            </a:r>
            <a:r>
              <a:rPr lang="en-US" dirty="0"/>
              <a:t> </a:t>
            </a:r>
            <a:r>
              <a:rPr lang="en-US" dirty="0" err="1"/>
              <a:t>ricevere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comandi</a:t>
            </a:r>
            <a:r>
              <a:rPr lang="en-US" dirty="0"/>
              <a:t> via API JSON-RPC</a:t>
            </a:r>
          </a:p>
          <a:p>
            <a:r>
              <a:rPr lang="en-US" dirty="0"/>
              <a:t>terminate()</a:t>
            </a:r>
          </a:p>
          <a:p>
            <a:r>
              <a:rPr lang="en-US" dirty="0"/>
              <a:t>restart()</a:t>
            </a:r>
          </a:p>
          <a:p>
            <a:r>
              <a:rPr lang="en-US" dirty="0"/>
              <a:t>suspend() </a:t>
            </a:r>
            <a:r>
              <a:rPr lang="en-US" dirty="0" err="1"/>
              <a:t>mette</a:t>
            </a:r>
            <a:r>
              <a:rPr lang="en-US" dirty="0"/>
              <a:t> in </a:t>
            </a:r>
            <a:r>
              <a:rPr lang="en-US" dirty="0" err="1"/>
              <a:t>pausa</a:t>
            </a:r>
            <a:r>
              <a:rPr lang="en-US" dirty="0"/>
              <a:t> la replica, </a:t>
            </a:r>
            <a:r>
              <a:rPr lang="en-US" dirty="0" err="1"/>
              <a:t>che</a:t>
            </a:r>
            <a:r>
              <a:rPr lang="en-US" dirty="0"/>
              <a:t> continua a </a:t>
            </a:r>
            <a:r>
              <a:rPr lang="en-US" dirty="0" err="1"/>
              <a:t>ricevere</a:t>
            </a:r>
            <a:r>
              <a:rPr lang="en-US" dirty="0"/>
              <a:t> </a:t>
            </a:r>
            <a:r>
              <a:rPr lang="en-US" dirty="0" err="1"/>
              <a:t>messaggi</a:t>
            </a:r>
            <a:r>
              <a:rPr lang="en-US" dirty="0"/>
              <a:t> ma non li </a:t>
            </a:r>
            <a:r>
              <a:rPr lang="en-US" dirty="0" err="1"/>
              <a:t>processa</a:t>
            </a:r>
            <a:endParaRPr lang="en-US" dirty="0"/>
          </a:p>
          <a:p>
            <a:r>
              <a:rPr lang="en-US" dirty="0"/>
              <a:t>resume()</a:t>
            </a:r>
          </a:p>
          <a:p>
            <a:r>
              <a:rPr lang="en-US" dirty="0"/>
              <a:t>InitByzantineBehaviour1() -&gt; fa pure inject </a:t>
            </a:r>
            <a:r>
              <a:rPr lang="en-US" dirty="0" err="1"/>
              <a:t>nel</a:t>
            </a:r>
            <a:r>
              <a:rPr lang="en-US" dirty="0"/>
              <a:t> message log del </a:t>
            </a:r>
            <a:r>
              <a:rPr lang="en-US" dirty="0" err="1"/>
              <a:t>preprepare</a:t>
            </a:r>
            <a:r>
              <a:rPr lang="en-US" dirty="0"/>
              <a:t>, </a:t>
            </a:r>
            <a:r>
              <a:rPr lang="en-US" dirty="0" err="1"/>
              <a:t>ritorna</a:t>
            </a:r>
            <a:r>
              <a:rPr lang="en-US" dirty="0"/>
              <a:t> 2 </a:t>
            </a:r>
            <a:r>
              <a:rPr lang="en-US" dirty="0" err="1"/>
              <a:t>messaggi</a:t>
            </a:r>
            <a:r>
              <a:rPr lang="en-US" dirty="0"/>
              <a:t> </a:t>
            </a:r>
            <a:r>
              <a:rPr lang="en-US" dirty="0" err="1"/>
              <a:t>firmati</a:t>
            </a:r>
            <a:r>
              <a:rPr lang="en-US" dirty="0"/>
              <a:t> di </a:t>
            </a:r>
            <a:r>
              <a:rPr lang="en-US" dirty="0" err="1"/>
              <a:t>preprepare</a:t>
            </a:r>
            <a:endParaRPr lang="en-US" dirty="0"/>
          </a:p>
          <a:p>
            <a:r>
              <a:rPr lang="en-US" dirty="0"/>
              <a:t>InitByzantineBehaviour2() -&gt; fa pure inject </a:t>
            </a:r>
            <a:r>
              <a:rPr lang="en-US" dirty="0" err="1"/>
              <a:t>nel</a:t>
            </a:r>
            <a:r>
              <a:rPr lang="en-US" dirty="0"/>
              <a:t> message log del </a:t>
            </a:r>
            <a:r>
              <a:rPr lang="en-US" dirty="0" err="1"/>
              <a:t>preprepare</a:t>
            </a:r>
            <a:r>
              <a:rPr lang="en-US" dirty="0"/>
              <a:t>, </a:t>
            </a:r>
            <a:r>
              <a:rPr lang="en-US" dirty="0" err="1"/>
              <a:t>ritorna</a:t>
            </a:r>
            <a:r>
              <a:rPr lang="en-US" dirty="0"/>
              <a:t> 3 </a:t>
            </a:r>
            <a:r>
              <a:rPr lang="en-US" dirty="0" err="1"/>
              <a:t>messaggi</a:t>
            </a:r>
            <a:r>
              <a:rPr lang="en-US" dirty="0"/>
              <a:t> </a:t>
            </a:r>
            <a:r>
              <a:rPr lang="en-US" dirty="0" err="1"/>
              <a:t>firmati</a:t>
            </a:r>
            <a:r>
              <a:rPr lang="en-US" dirty="0"/>
              <a:t> di </a:t>
            </a:r>
            <a:r>
              <a:rPr lang="en-US" dirty="0" err="1"/>
              <a:t>PrePrepare</a:t>
            </a:r>
            <a:endParaRPr lang="en-US" dirty="0"/>
          </a:p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7DA72DE-2724-5F53-8E93-6FDE856EEDB7}"/>
              </a:ext>
            </a:extLst>
          </p:cNvPr>
          <p:cNvCxnSpPr>
            <a:cxnSpLocks/>
          </p:cNvCxnSpPr>
          <p:nvPr/>
        </p:nvCxnSpPr>
        <p:spPr>
          <a:xfrm flipH="1">
            <a:off x="2417423" y="2142465"/>
            <a:ext cx="6527308" cy="934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D14A02-3898-6422-530A-F4A687171445}"/>
              </a:ext>
            </a:extLst>
          </p:cNvPr>
          <p:cNvCxnSpPr>
            <a:cxnSpLocks/>
          </p:cNvCxnSpPr>
          <p:nvPr/>
        </p:nvCxnSpPr>
        <p:spPr>
          <a:xfrm flipH="1" flipV="1">
            <a:off x="2490079" y="3226361"/>
            <a:ext cx="6057824" cy="1933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12E9E05-5A5F-F5D4-7574-BC1D4CB5459B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2466335" y="2051907"/>
            <a:ext cx="878991" cy="744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252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Galano</dc:creator>
  <cp:lastModifiedBy>Giuseppe Galano</cp:lastModifiedBy>
  <cp:revision>1</cp:revision>
  <dcterms:created xsi:type="dcterms:W3CDTF">2022-10-21T13:07:33Z</dcterms:created>
  <dcterms:modified xsi:type="dcterms:W3CDTF">2022-10-21T14:29:36Z</dcterms:modified>
</cp:coreProperties>
</file>