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9" y="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166F-7763-0EF0-277D-4DDFA8FE2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B04F4-F6B9-03A0-A4BD-197A4F9C6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5DD27-764E-B14E-0DA1-1102BAD1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C8F6-DC02-4A64-940A-95279D00C9B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ECE19-1FD3-0339-B6CB-E0ABF4B4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660AD-A63C-BA01-CAB4-1D3C139C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6C90-C4A8-4816-9DCA-36A7FE0BD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0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12F9-96CD-6B5C-F0BD-3B04AC09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86D82-3241-DEE3-FB54-47A5C2754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52B89-5702-5CF2-182C-6C5C4DEB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C8F6-DC02-4A64-940A-95279D00C9B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0B3BD-FBDE-C27F-1CEF-48980DCB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06690-4548-24E0-2FD0-95923041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6C90-C4A8-4816-9DCA-36A7FE0BD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4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324250-26B2-8659-E605-3ECB9E6B7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47A51-B9FF-697B-B509-39FFBCFC1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484BC-2A24-83BF-97E6-60BD958F2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C8F6-DC02-4A64-940A-95279D00C9B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BBDD3-ACD8-2A92-5DAC-2B60A39C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CFD39-0EAF-988D-125F-63561C6D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6C90-C4A8-4816-9DCA-36A7FE0BD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8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B05EF-0D0D-ED7D-186F-838D0DA5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AC196-F583-95BF-9CED-6C38893DD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29CD6-57B8-BBCC-A29D-D2DFDADF5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C8F6-DC02-4A64-940A-95279D00C9B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A6604-1A71-8275-FFAC-57FC6AD2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BEBD6-411B-D35A-130F-656A0F41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6C90-C4A8-4816-9DCA-36A7FE0BD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4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067A-0428-0AF7-5A20-C933E4BB1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3A972-8808-B3CE-8667-A6A676004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F41A1-683C-1A2B-731E-F9002170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C8F6-DC02-4A64-940A-95279D00C9B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0B283-FC51-2320-CDFC-15D7508A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E3D47-7650-2EC3-3E80-FF25BDA0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6C90-C4A8-4816-9DCA-36A7FE0BD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3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F6E1-3744-D632-714D-6C38DEC6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C08D1-D977-D92D-B2E8-45295EBBF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95601-474B-5932-2A8D-C69F9C033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26C57-7C89-3BBF-3D46-388E5734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C8F6-DC02-4A64-940A-95279D00C9B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464B8-8C27-7D3F-0E3C-E1745AD2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C3DD8-D114-E179-33B0-C1372860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6C90-C4A8-4816-9DCA-36A7FE0BD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5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D4E8-D836-6C5D-0BA5-61095F834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9E031-0AB6-8A29-9E4B-A26D59552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BD246-EEDB-BF8A-B5D5-7005E7266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543099-9AC4-6A97-781B-84CA2F067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575247-6A38-AC78-A4B7-A44455408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B14D51-DC71-458A-4A1A-91512F6A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C8F6-DC02-4A64-940A-95279D00C9B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837BA-CFF4-6BC8-C692-58A84665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ED291-A4DB-6248-DE6E-FB1877F5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6C90-C4A8-4816-9DCA-36A7FE0BD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6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D126-E1EF-E990-0DBE-B5BB253A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C0690-4BBA-A4A5-E618-84B23D20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C8F6-DC02-4A64-940A-95279D00C9B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7DF24-BDC9-CD0D-0C05-13F5DD6D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25061-5EA6-51B6-EC20-618F8A06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6C90-C4A8-4816-9DCA-36A7FE0BD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6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89A02-34D7-CDD0-1853-80A6885E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C8F6-DC02-4A64-940A-95279D00C9B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2C065-57E2-D858-E147-7F611F2D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D81DA-A348-457B-E86C-FA484D5A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6C90-C4A8-4816-9DCA-36A7FE0BD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5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8C54-0342-050E-7226-9E5133F16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6795F-2FF8-08FB-4B46-AD9C6897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75E17-8BAB-C47F-F583-A5CF6B6AE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9C341-96B8-8F5B-0497-F19EDB0A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C8F6-DC02-4A64-940A-95279D00C9B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39D8A-39E1-8F60-22B2-FCA35CB0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4AADC-BD8B-19FD-9DC5-FF9ADB8C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6C90-C4A8-4816-9DCA-36A7FE0BD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1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B411-C092-1EDB-A293-8BC83116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198DC-BE00-01F4-F165-30334B578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C6346-3445-31F2-32C0-3D87FF42B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89711-63F1-A432-448E-DC9A4F66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C8F6-DC02-4A64-940A-95279D00C9B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16010-29CF-ACB7-BA60-1D62858A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F6230-9602-08C7-E932-92856075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6C90-C4A8-4816-9DCA-36A7FE0BD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6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6A92C-35A2-C4A5-20B2-7DC95B9A9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D636A-34EB-3CCB-746A-50F6FD976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A2912-BEE5-44F7-5BAF-651A8A53D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13C8F6-DC02-4A64-940A-95279D00C9B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DE78D-BA11-A635-F398-1C354A6C7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5ED54-7EB4-5FD8-AE68-397066874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C46C90-C4A8-4816-9DCA-36A7FE0BD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0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uit board with different colored buttons&#10;&#10;AI-generated content may be incorrect.">
            <a:extLst>
              <a:ext uri="{FF2B5EF4-FFF2-40B4-BE49-F238E27FC236}">
                <a16:creationId xmlns:a16="http://schemas.microsoft.com/office/drawing/2014/main" id="{6A29C509-B93B-4B1C-EE64-D44F9FE65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71562"/>
            <a:ext cx="7620000" cy="4714875"/>
          </a:xfrm>
          <a:prstGeom prst="rect">
            <a:avLst/>
          </a:prstGeom>
        </p:spPr>
      </p:pic>
      <p:pic>
        <p:nvPicPr>
          <p:cNvPr id="3" name="Picture 2" descr="A green circuit board with white and black symbols&#10;&#10;AI-generated content may be incorrect.">
            <a:extLst>
              <a:ext uri="{FF2B5EF4-FFF2-40B4-BE49-F238E27FC236}">
                <a16:creationId xmlns:a16="http://schemas.microsoft.com/office/drawing/2014/main" id="{E6B08652-2979-6718-A508-EA95F0F44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388" y="1171964"/>
            <a:ext cx="1503063" cy="379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3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shawn tan</dc:creator>
  <cp:lastModifiedBy>shawn tan</cp:lastModifiedBy>
  <cp:revision>2</cp:revision>
  <dcterms:created xsi:type="dcterms:W3CDTF">2025-05-31T01:35:15Z</dcterms:created>
  <dcterms:modified xsi:type="dcterms:W3CDTF">2025-05-31T19:05:06Z</dcterms:modified>
</cp:coreProperties>
</file>