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75" r:id="rId3"/>
    <p:sldId id="276" r:id="rId4"/>
    <p:sldId id="277" r:id="rId5"/>
    <p:sldId id="278" r:id="rId6"/>
    <p:sldId id="279" r:id="rId7"/>
    <p:sldId id="285" r:id="rId8"/>
    <p:sldId id="283" r:id="rId9"/>
    <p:sldId id="28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D7040-F95C-4DA6-B249-7AD99CEDB155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E43E-FD34-464D-9377-AED61851EB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6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6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13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3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4427984" y="2768861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 smtClean="0">
                <a:solidFill>
                  <a:schemeClr val="bg1"/>
                </a:solidFill>
                <a:ea typeface="宋体" charset="-122"/>
              </a:rPr>
              <a:t>Servces</a:t>
            </a:r>
            <a:endParaRPr lang="de-DE" altLang="zh-CN" sz="24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72325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9632" y="3028732"/>
            <a:ext cx="1296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metrics</a:t>
            </a:r>
            <a:r>
              <a:rPr lang="en-US" altLang="zh-CN" sz="2400" dirty="0"/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4208" y="3039565"/>
            <a:ext cx="1296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severity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5897" y="1258882"/>
            <a:ext cx="172819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algn="ctr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algn="ctr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algn="ctr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555776" y="3230526"/>
            <a:ext cx="10801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364089" y="3230526"/>
            <a:ext cx="10801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44208" y="4075038"/>
            <a:ext cx="12961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056276" y="3501230"/>
            <a:ext cx="72008" cy="573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0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40466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Preprocessing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1560" y="1484784"/>
            <a:ext cx="82089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we make metrics preprocessing?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metrics containing the same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variable will make it difficult to find their relations.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metrics 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dimension of the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 metrics independent.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45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4427984" y="2768861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 smtClean="0">
                <a:solidFill>
                  <a:schemeClr val="bg1"/>
                </a:solidFill>
                <a:ea typeface="宋体" charset="-122"/>
              </a:rPr>
              <a:t>Servces</a:t>
            </a:r>
            <a:endParaRPr lang="de-DE" altLang="zh-CN" sz="24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60" y="40466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 Preprocessing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1560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an orthogonal transformation to convert a set of observations of possibly correlated variables into a set of values of linearly uncorrelated variables called principal components.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principal components is less than or equal to the number of original variables.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4427984" y="2768861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 smtClean="0">
                <a:solidFill>
                  <a:schemeClr val="bg1"/>
                </a:solidFill>
                <a:ea typeface="宋体" charset="-122"/>
              </a:rPr>
              <a:t>Servces</a:t>
            </a:r>
            <a:endParaRPr lang="de-DE" altLang="zh-CN" sz="24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60" y="40466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to do prediction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8283" y="1484784"/>
            <a:ext cx="81601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method of machine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deep learning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(Multilayer Perceptron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30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4427984" y="2768861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 smtClean="0">
                <a:solidFill>
                  <a:schemeClr val="bg1"/>
                </a:solidFill>
                <a:ea typeface="宋体" charset="-122"/>
              </a:rPr>
              <a:t>Servces</a:t>
            </a:r>
            <a:endParaRPr lang="de-DE" altLang="zh-CN" sz="24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1560" y="1484784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machine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hyper-plane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set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hyper-planes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high- or infinite-dimensional space, which can be used for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40466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to do prediction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57" y="3230527"/>
            <a:ext cx="4239217" cy="35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24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4427984" y="2768861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 smtClean="0">
                <a:solidFill>
                  <a:schemeClr val="bg1"/>
                </a:solidFill>
                <a:ea typeface="宋体" charset="-122"/>
              </a:rPr>
              <a:t>Servces</a:t>
            </a:r>
            <a:endParaRPr lang="de-DE" altLang="zh-CN" sz="24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1560" y="1484784"/>
            <a:ext cx="82089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(Multilayer Perceptron)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model that maps sets of input data onto a set of appropriate outputs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MLP consists of multiple layers of nodes in a directed graph, with each layer fully connected to the next one.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40466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to do prediction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933056"/>
            <a:ext cx="5474655" cy="24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70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036609" y="1405117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240563" y="5630195"/>
            <a:ext cx="795746" cy="50357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/>
              <a:t>7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60" y="40466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to do prediction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5790" y="1228725"/>
            <a:ext cx="730250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LSTM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 is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a class of artificial neural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LSTM 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can </a:t>
            </a:r>
            <a:r>
              <a:rPr lang="fr-FR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memorize the previous hiddent state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, and deliver it to the next state.</a:t>
            </a:r>
          </a:p>
          <a:p>
            <a:pPr lvl="1"/>
            <a:endParaRPr lang="en-US" altLang="zh-CN" sz="2400" dirty="0" smtClean="0">
              <a:solidFill>
                <a:prstClr val="black"/>
              </a:solidFill>
              <a:latin typeface="Times New Roman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fr-FR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advantage </a:t>
            </a:r>
            <a:r>
              <a:rPr lang="fr-FR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of LSTM</a:t>
            </a:r>
            <a:endParaRPr lang="fr-FR" altLang="zh-CN" sz="2400" dirty="0">
              <a:solidFill>
                <a:prstClr val="black"/>
              </a:solidFill>
              <a:latin typeface="Times New Roman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RNN </a:t>
            </a:r>
            <a:r>
              <a:rPr lang="fr-FR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can build the realation </a:t>
            </a:r>
            <a:r>
              <a:rPr lang="fr-FR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between the data in </a:t>
            </a:r>
            <a:r>
              <a:rPr lang="fr-FR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diffrent </a:t>
            </a:r>
            <a:r>
              <a:rPr lang="fr-FR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days.</a:t>
            </a:r>
            <a:endParaRPr lang="fr-FR" altLang="zh-CN" sz="2400" dirty="0">
              <a:solidFill>
                <a:prstClr val="black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fr-FR" altLang="zh-CN" sz="2400" b="1" dirty="0">
              <a:solidFill>
                <a:prstClr val="black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393700" y="1356360"/>
            <a:ext cx="8138740" cy="5240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</a:rPr>
              <a:t>LSTM introduces a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</a:rPr>
              <a:t>structure called a </a:t>
            </a:r>
            <a:r>
              <a:rPr lang="en-US" altLang="zh-CN" i="1" dirty="0" smtClean="0">
                <a:solidFill>
                  <a:prstClr val="black"/>
                </a:solidFill>
                <a:latin typeface="Times New Roman" pitchFamily="18" charset="0"/>
              </a:rPr>
              <a:t>memory cell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</a:rPr>
              <a:t>.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</a:rPr>
              <a:t>he memory cell is composed of four main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</a:rPr>
              <a:t>elements: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</a:rPr>
              <a:t> 	</a:t>
            </a:r>
            <a:r>
              <a:rPr lang="fr-FR" altLang="zh-CN" dirty="0" smtClean="0">
                <a:solidFill>
                  <a:prstClr val="black"/>
                </a:solidFill>
                <a:latin typeface="Times New Roman" pitchFamily="18" charset="0"/>
              </a:rPr>
              <a:t>input </a:t>
            </a:r>
            <a:r>
              <a:rPr lang="fr-FR" altLang="zh-CN" dirty="0" smtClean="0">
                <a:solidFill>
                  <a:prstClr val="black"/>
                </a:solidFill>
                <a:latin typeface="Times New Roman" pitchFamily="18" charset="0"/>
              </a:rPr>
              <a:t>gate, forget gate, output gate,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</a:rPr>
              <a:t>self-recurrent 	connection.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036609" y="1405117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45" y="2628265"/>
            <a:ext cx="6299835" cy="195580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252628" y="5618130"/>
            <a:ext cx="795746" cy="50357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/>
              <a:t>8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60" y="40466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to do prediction</a:t>
            </a:r>
          </a:p>
        </p:txBody>
      </p:sp>
    </p:spTree>
    <p:extLst>
      <p:ext uri="{BB962C8B-B14F-4D97-AF65-F5344CB8AC3E}">
        <p14:creationId xmlns:p14="http://schemas.microsoft.com/office/powerpoint/2010/main" val="826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036609" y="1405117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" y="1884045"/>
            <a:ext cx="3209290" cy="356679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356235" y="10267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</a:rPr>
              <a:t>The model LSTM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129" y="1815972"/>
            <a:ext cx="4391660" cy="4637364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240563" y="5630195"/>
            <a:ext cx="795746" cy="50357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/>
              <a:t>9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1560" y="404664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to do prediction</a:t>
            </a:r>
          </a:p>
        </p:txBody>
      </p:sp>
    </p:spTree>
    <p:extLst>
      <p:ext uri="{BB962C8B-B14F-4D97-AF65-F5344CB8AC3E}">
        <p14:creationId xmlns:p14="http://schemas.microsoft.com/office/powerpoint/2010/main" val="6315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334</Words>
  <Application>Microsoft Office PowerPoint</Application>
  <PresentationFormat>全屏显示(4:3)</PresentationFormat>
  <Paragraphs>78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HsingCheung</dc:creator>
  <cp:lastModifiedBy>tangdongge</cp:lastModifiedBy>
  <cp:revision>33</cp:revision>
  <dcterms:created xsi:type="dcterms:W3CDTF">2011-07-26T12:44:03Z</dcterms:created>
  <dcterms:modified xsi:type="dcterms:W3CDTF">2017-01-09T16:39:01Z</dcterms:modified>
</cp:coreProperties>
</file>