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9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5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6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5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9AF7-C2CF-40A9-BD1E-47F9DE361D8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90BC-0BFD-4389-9028-BCF1AEA5F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061936" cy="478253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Conclusion</a:t>
            </a:r>
            <a:endParaRPr lang="zh-CN" altLang="en-US" sz="3000" dirty="0"/>
          </a:p>
        </p:txBody>
      </p:sp>
      <p:sp>
        <p:nvSpPr>
          <p:cNvPr id="3" name="文本框 2"/>
          <p:cNvSpPr txBox="1"/>
          <p:nvPr/>
        </p:nvSpPr>
        <p:spPr>
          <a:xfrm>
            <a:off x="628649" y="1239620"/>
            <a:ext cx="550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preliminary metrics</a:t>
            </a:r>
            <a:r>
              <a:rPr lang="zh-CN" altLang="en-US" dirty="0"/>
              <a:t> </a:t>
            </a:r>
            <a:r>
              <a:rPr lang="en-US" altLang="zh-CN" dirty="0"/>
              <a:t>collected by Schlumberger: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802373"/>
            <a:ext cx="15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What we have 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06571"/>
              </p:ext>
            </p:extLst>
          </p:nvPr>
        </p:nvGraphicFramePr>
        <p:xfrm>
          <a:off x="1002123" y="1676867"/>
          <a:ext cx="3790760" cy="3115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0760">
                  <a:extLst>
                    <a:ext uri="{9D8B030D-6E8A-4147-A177-3AD203B41FA5}">
                      <a16:colId xmlns:a16="http://schemas.microsoft.com/office/drawing/2014/main" val="4197341908"/>
                    </a:ext>
                  </a:extLst>
                </a:gridCol>
              </a:tblGrid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Percent Comment Lines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2388184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Percent Documentation Lines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3940080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Classes, Interfaces, Structs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597427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Methods per 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158260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Calls per Method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531452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Statements per Method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415707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Line Number of Most Complex Method*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966783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Maximum Complexity*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598976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Line Number of Deepest Block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7902132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Maximum Block Depth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1101673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Average Block Depth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4834713"/>
                  </a:ext>
                </a:extLst>
              </a:tr>
              <a:tr h="259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Average Complexity*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764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28650" y="365126"/>
            <a:ext cx="5061936" cy="47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Conclusion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28650" y="911294"/>
            <a:ext cx="1754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What we will do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5259" y="1280626"/>
            <a:ext cx="550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Certain preliminary steps</a:t>
            </a:r>
            <a:r>
              <a:rPr lang="zh-CN" altLang="en-US" dirty="0"/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6287" y="1787857"/>
            <a:ext cx="6660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Simple model between risk and metrics</a:t>
            </a:r>
          </a:p>
          <a:p>
            <a:r>
              <a:rPr lang="en-US" altLang="zh-CN" dirty="0"/>
              <a:t>	- Partial least square regression</a:t>
            </a:r>
          </a:p>
          <a:p>
            <a:r>
              <a:rPr lang="en-US" altLang="zh-CN" dirty="0"/>
              <a:t>	- Support vector regression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7531" y="3630318"/>
            <a:ext cx="550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Further solutions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8559" y="4082959"/>
            <a:ext cx="6660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complex model</a:t>
            </a:r>
          </a:p>
          <a:p>
            <a:r>
              <a:rPr lang="en-US" altLang="zh-CN" dirty="0"/>
              <a:t>	- temporal information (</a:t>
            </a:r>
            <a:r>
              <a:rPr lang="en-US" altLang="zh-CN" dirty="0"/>
              <a:t>Time series analysis with LSTM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- Risk caused by programmer</a:t>
            </a:r>
          </a:p>
          <a:p>
            <a:r>
              <a:rPr lang="en-US" altLang="zh-CN" dirty="0"/>
              <a:t>	-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8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28650" y="843379"/>
            <a:ext cx="5061936" cy="47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Timeline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8650" y="365126"/>
            <a:ext cx="5061936" cy="47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Conclusion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8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8650" y="843379"/>
            <a:ext cx="5061936" cy="47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Division and cooperation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8650" y="365126"/>
            <a:ext cx="5061936" cy="47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Conclusion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844062" y="1603717"/>
            <a:ext cx="592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Metric processing and </a:t>
            </a:r>
            <a:r>
              <a:rPr lang="en-US" altLang="zh-CN" dirty="0"/>
              <a:t>data cleansing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Jille</a:t>
            </a:r>
            <a:r>
              <a:rPr lang="en-US" altLang="zh-CN" dirty="0"/>
              <a:t> and Robin</a:t>
            </a:r>
          </a:p>
          <a:p>
            <a:endParaRPr lang="en-US" altLang="zh-CN" dirty="0"/>
          </a:p>
          <a:p>
            <a:r>
              <a:rPr lang="en-US" altLang="zh-CN" dirty="0"/>
              <a:t>Model construction:</a:t>
            </a:r>
          </a:p>
          <a:p>
            <a:r>
              <a:rPr lang="en-US" altLang="zh-CN" dirty="0"/>
              <a:t>	Victor and Henry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99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88</Words>
  <Application>Microsoft Office PowerPoint</Application>
  <PresentationFormat>全屏显示(4:3)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Conclusion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Li</dc:creator>
  <cp:lastModifiedBy>Jiaqi Li</cp:lastModifiedBy>
  <cp:revision>51</cp:revision>
  <dcterms:created xsi:type="dcterms:W3CDTF">2017-01-10T02:48:16Z</dcterms:created>
  <dcterms:modified xsi:type="dcterms:W3CDTF">2017-01-10T14:01:29Z</dcterms:modified>
</cp:coreProperties>
</file>