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9" r:id="rId3"/>
    <p:sldId id="263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21344-75A5-4000-A9A4-79F3954F221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948EFB-6316-49C1-A438-B925840A9633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84311EF1-A79C-405F-9B63-233AD0F22E1E}" type="parTrans" cxnId="{5BB2FB30-C987-4992-BF0C-2B50991B283A}">
      <dgm:prSet/>
      <dgm:spPr/>
      <dgm:t>
        <a:bodyPr/>
        <a:lstStyle/>
        <a:p>
          <a:endParaRPr lang="en-US"/>
        </a:p>
      </dgm:t>
    </dgm:pt>
    <dgm:pt modelId="{764B00D5-51B6-48B3-866B-9F58AB4E020E}" type="sibTrans" cxnId="{5BB2FB30-C987-4992-BF0C-2B50991B283A}">
      <dgm:prSet/>
      <dgm:spPr/>
      <dgm:t>
        <a:bodyPr/>
        <a:lstStyle/>
        <a:p>
          <a:endParaRPr lang="en-US"/>
        </a:p>
      </dgm:t>
    </dgm:pt>
    <dgm:pt modelId="{CA8550F1-EF70-41E6-BFD9-74E7D562037E}">
      <dgm:prSet phldrT="[Text]"/>
      <dgm:spPr/>
      <dgm:t>
        <a:bodyPr/>
        <a:lstStyle/>
        <a:p>
          <a:r>
            <a:rPr lang="en-US" dirty="0" smtClean="0"/>
            <a:t>Measure</a:t>
          </a:r>
          <a:endParaRPr lang="en-US" dirty="0"/>
        </a:p>
      </dgm:t>
    </dgm:pt>
    <dgm:pt modelId="{DF6EAC62-0596-4B47-8EF6-39803A642C95}" type="parTrans" cxnId="{64199B79-0DC9-49D7-939E-979D6B29F7A4}">
      <dgm:prSet/>
      <dgm:spPr/>
      <dgm:t>
        <a:bodyPr/>
        <a:lstStyle/>
        <a:p>
          <a:endParaRPr lang="en-US"/>
        </a:p>
      </dgm:t>
    </dgm:pt>
    <dgm:pt modelId="{2A25CAA1-A732-4D4D-9ECC-0FB5DC6F3ACD}" type="sibTrans" cxnId="{64199B79-0DC9-49D7-939E-979D6B29F7A4}">
      <dgm:prSet/>
      <dgm:spPr/>
      <dgm:t>
        <a:bodyPr/>
        <a:lstStyle/>
        <a:p>
          <a:endParaRPr lang="en-US"/>
        </a:p>
      </dgm:t>
    </dgm:pt>
    <dgm:pt modelId="{418ED300-B6D3-41E8-A5BD-B2E702CC22F0}">
      <dgm:prSet phldrT="[Text]"/>
      <dgm:spPr/>
      <dgm:t>
        <a:bodyPr/>
        <a:lstStyle/>
        <a:p>
          <a:r>
            <a:rPr lang="en-US" dirty="0" smtClean="0"/>
            <a:t>Learn</a:t>
          </a:r>
          <a:endParaRPr lang="en-US" dirty="0"/>
        </a:p>
      </dgm:t>
    </dgm:pt>
    <dgm:pt modelId="{756CF821-E67D-4C1A-AA7C-C617CC3D1375}" type="parTrans" cxnId="{A1EC9620-A594-46A3-AD51-2975AC9D28F8}">
      <dgm:prSet/>
      <dgm:spPr/>
      <dgm:t>
        <a:bodyPr/>
        <a:lstStyle/>
        <a:p>
          <a:endParaRPr lang="en-US"/>
        </a:p>
      </dgm:t>
    </dgm:pt>
    <dgm:pt modelId="{D1BFAE79-83E3-4786-9FD3-90C694DDAB4F}" type="sibTrans" cxnId="{A1EC9620-A594-46A3-AD51-2975AC9D28F8}">
      <dgm:prSet/>
      <dgm:spPr/>
      <dgm:t>
        <a:bodyPr/>
        <a:lstStyle/>
        <a:p>
          <a:endParaRPr lang="en-US"/>
        </a:p>
      </dgm:t>
    </dgm:pt>
    <dgm:pt modelId="{E77E1704-351C-4BAC-8B58-620E39F1312F}" type="pres">
      <dgm:prSet presAssocID="{24D21344-75A5-4000-A9A4-79F3954F221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6FB791-3B3D-42CF-9397-227187A9C7C5}" type="pres">
      <dgm:prSet presAssocID="{D8948EFB-6316-49C1-A438-B925840A963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AE348-90BF-46FB-9D4F-6444F0A869FB}" type="pres">
      <dgm:prSet presAssocID="{764B00D5-51B6-48B3-866B-9F58AB4E020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B41E0F7-B5C2-4F18-B031-D49623B7BE64}" type="pres">
      <dgm:prSet presAssocID="{764B00D5-51B6-48B3-866B-9F58AB4E020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6E2DE6C-2F61-43BD-8D47-6E1BD16E5E82}" type="pres">
      <dgm:prSet presAssocID="{CA8550F1-EF70-41E6-BFD9-74E7D562037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FB207-FCC3-4D17-A2D6-D06FEACD8118}" type="pres">
      <dgm:prSet presAssocID="{2A25CAA1-A732-4D4D-9ECC-0FB5DC6F3AC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E1C32FF-3CB9-442E-8751-512DF7256746}" type="pres">
      <dgm:prSet presAssocID="{2A25CAA1-A732-4D4D-9ECC-0FB5DC6F3AC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8F4E8DD-E0C1-4A53-987B-7CE4BA93DD79}" type="pres">
      <dgm:prSet presAssocID="{418ED300-B6D3-41E8-A5BD-B2E702CC22F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3F375-DEC0-41E9-ACDD-EDB01FCCDDBA}" type="pres">
      <dgm:prSet presAssocID="{D1BFAE79-83E3-4786-9FD3-90C694DDAB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10C827F-AE1E-4E12-96A8-E25E2DB21CAD}" type="pres">
      <dgm:prSet presAssocID="{D1BFAE79-83E3-4786-9FD3-90C694DDAB4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BB2FB30-C987-4992-BF0C-2B50991B283A}" srcId="{24D21344-75A5-4000-A9A4-79F3954F2212}" destId="{D8948EFB-6316-49C1-A438-B925840A9633}" srcOrd="0" destOrd="0" parTransId="{84311EF1-A79C-405F-9B63-233AD0F22E1E}" sibTransId="{764B00D5-51B6-48B3-866B-9F58AB4E020E}"/>
    <dgm:cxn modelId="{E611FAD8-5FD7-43D0-9D89-FC8D0C5C213B}" type="presOf" srcId="{2A25CAA1-A732-4D4D-9ECC-0FB5DC6F3ACD}" destId="{B4CFB207-FCC3-4D17-A2D6-D06FEACD8118}" srcOrd="0" destOrd="0" presId="urn:microsoft.com/office/officeart/2005/8/layout/cycle2"/>
    <dgm:cxn modelId="{AD781D9E-AA66-45CE-8C82-37D8B989150B}" type="presOf" srcId="{D1BFAE79-83E3-4786-9FD3-90C694DDAB4F}" destId="{F833F375-DEC0-41E9-ACDD-EDB01FCCDDBA}" srcOrd="0" destOrd="0" presId="urn:microsoft.com/office/officeart/2005/8/layout/cycle2"/>
    <dgm:cxn modelId="{64199B79-0DC9-49D7-939E-979D6B29F7A4}" srcId="{24D21344-75A5-4000-A9A4-79F3954F2212}" destId="{CA8550F1-EF70-41E6-BFD9-74E7D562037E}" srcOrd="1" destOrd="0" parTransId="{DF6EAC62-0596-4B47-8EF6-39803A642C95}" sibTransId="{2A25CAA1-A732-4D4D-9ECC-0FB5DC6F3ACD}"/>
    <dgm:cxn modelId="{EC8F51CD-F810-4F27-9B27-E4867138994D}" type="presOf" srcId="{24D21344-75A5-4000-A9A4-79F3954F2212}" destId="{E77E1704-351C-4BAC-8B58-620E39F1312F}" srcOrd="0" destOrd="0" presId="urn:microsoft.com/office/officeart/2005/8/layout/cycle2"/>
    <dgm:cxn modelId="{A2F74902-C3D1-4038-B826-27FEF1B6CC5D}" type="presOf" srcId="{764B00D5-51B6-48B3-866B-9F58AB4E020E}" destId="{0B41E0F7-B5C2-4F18-B031-D49623B7BE64}" srcOrd="1" destOrd="0" presId="urn:microsoft.com/office/officeart/2005/8/layout/cycle2"/>
    <dgm:cxn modelId="{30F57B0F-23DB-44D4-9FE5-2B3DF91353D0}" type="presOf" srcId="{418ED300-B6D3-41E8-A5BD-B2E702CC22F0}" destId="{D8F4E8DD-E0C1-4A53-987B-7CE4BA93DD79}" srcOrd="0" destOrd="0" presId="urn:microsoft.com/office/officeart/2005/8/layout/cycle2"/>
    <dgm:cxn modelId="{5C7C876D-DEE4-4AF3-8C56-C4F9D014AFF7}" type="presOf" srcId="{764B00D5-51B6-48B3-866B-9F58AB4E020E}" destId="{AECAE348-90BF-46FB-9D4F-6444F0A869FB}" srcOrd="0" destOrd="0" presId="urn:microsoft.com/office/officeart/2005/8/layout/cycle2"/>
    <dgm:cxn modelId="{2CDA263C-DFD7-48A9-A106-3BE84F8B17B3}" type="presOf" srcId="{2A25CAA1-A732-4D4D-9ECC-0FB5DC6F3ACD}" destId="{CE1C32FF-3CB9-442E-8751-512DF7256746}" srcOrd="1" destOrd="0" presId="urn:microsoft.com/office/officeart/2005/8/layout/cycle2"/>
    <dgm:cxn modelId="{59DA799C-0D8F-4E39-A989-829BFD6AABB6}" type="presOf" srcId="{D8948EFB-6316-49C1-A438-B925840A9633}" destId="{1F6FB791-3B3D-42CF-9397-227187A9C7C5}" srcOrd="0" destOrd="0" presId="urn:microsoft.com/office/officeart/2005/8/layout/cycle2"/>
    <dgm:cxn modelId="{A1EC9620-A594-46A3-AD51-2975AC9D28F8}" srcId="{24D21344-75A5-4000-A9A4-79F3954F2212}" destId="{418ED300-B6D3-41E8-A5BD-B2E702CC22F0}" srcOrd="2" destOrd="0" parTransId="{756CF821-E67D-4C1A-AA7C-C617CC3D1375}" sibTransId="{D1BFAE79-83E3-4786-9FD3-90C694DDAB4F}"/>
    <dgm:cxn modelId="{8EEAD108-6909-42F1-A791-8080781E7467}" type="presOf" srcId="{CA8550F1-EF70-41E6-BFD9-74E7D562037E}" destId="{C6E2DE6C-2F61-43BD-8D47-6E1BD16E5E82}" srcOrd="0" destOrd="0" presId="urn:microsoft.com/office/officeart/2005/8/layout/cycle2"/>
    <dgm:cxn modelId="{A697CB0B-76E9-4960-956D-6D27AEE6F091}" type="presOf" srcId="{D1BFAE79-83E3-4786-9FD3-90C694DDAB4F}" destId="{210C827F-AE1E-4E12-96A8-E25E2DB21CAD}" srcOrd="1" destOrd="0" presId="urn:microsoft.com/office/officeart/2005/8/layout/cycle2"/>
    <dgm:cxn modelId="{5EE5879D-04FF-4433-98BE-1389AC14FC69}" type="presParOf" srcId="{E77E1704-351C-4BAC-8B58-620E39F1312F}" destId="{1F6FB791-3B3D-42CF-9397-227187A9C7C5}" srcOrd="0" destOrd="0" presId="urn:microsoft.com/office/officeart/2005/8/layout/cycle2"/>
    <dgm:cxn modelId="{27BEC68D-F1AD-4552-A767-4BFA3EE2602A}" type="presParOf" srcId="{E77E1704-351C-4BAC-8B58-620E39F1312F}" destId="{AECAE348-90BF-46FB-9D4F-6444F0A869FB}" srcOrd="1" destOrd="0" presId="urn:microsoft.com/office/officeart/2005/8/layout/cycle2"/>
    <dgm:cxn modelId="{4D620304-50F4-4F67-9D3B-812168C080A6}" type="presParOf" srcId="{AECAE348-90BF-46FB-9D4F-6444F0A869FB}" destId="{0B41E0F7-B5C2-4F18-B031-D49623B7BE64}" srcOrd="0" destOrd="0" presId="urn:microsoft.com/office/officeart/2005/8/layout/cycle2"/>
    <dgm:cxn modelId="{42A9361C-ABBF-40FB-940D-46D11544D91D}" type="presParOf" srcId="{E77E1704-351C-4BAC-8B58-620E39F1312F}" destId="{C6E2DE6C-2F61-43BD-8D47-6E1BD16E5E82}" srcOrd="2" destOrd="0" presId="urn:microsoft.com/office/officeart/2005/8/layout/cycle2"/>
    <dgm:cxn modelId="{AF2DA063-9E76-460E-83E4-784AF20C779D}" type="presParOf" srcId="{E77E1704-351C-4BAC-8B58-620E39F1312F}" destId="{B4CFB207-FCC3-4D17-A2D6-D06FEACD8118}" srcOrd="3" destOrd="0" presId="urn:microsoft.com/office/officeart/2005/8/layout/cycle2"/>
    <dgm:cxn modelId="{F539E67E-82B9-4625-999F-763C7746F4AB}" type="presParOf" srcId="{B4CFB207-FCC3-4D17-A2D6-D06FEACD8118}" destId="{CE1C32FF-3CB9-442E-8751-512DF7256746}" srcOrd="0" destOrd="0" presId="urn:microsoft.com/office/officeart/2005/8/layout/cycle2"/>
    <dgm:cxn modelId="{1BCBC18D-F545-418F-8214-9343EE5C27EF}" type="presParOf" srcId="{E77E1704-351C-4BAC-8B58-620E39F1312F}" destId="{D8F4E8DD-E0C1-4A53-987B-7CE4BA93DD79}" srcOrd="4" destOrd="0" presId="urn:microsoft.com/office/officeart/2005/8/layout/cycle2"/>
    <dgm:cxn modelId="{17C7C066-CAF6-423F-A7E9-D05F17B2C465}" type="presParOf" srcId="{E77E1704-351C-4BAC-8B58-620E39F1312F}" destId="{F833F375-DEC0-41E9-ACDD-EDB01FCCDDBA}" srcOrd="5" destOrd="0" presId="urn:microsoft.com/office/officeart/2005/8/layout/cycle2"/>
    <dgm:cxn modelId="{45939ABE-3C50-460C-9369-3F459F76CBB4}" type="presParOf" srcId="{F833F375-DEC0-41E9-ACDD-EDB01FCCDDBA}" destId="{210C827F-AE1E-4E12-96A8-E25E2DB21CA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71C4-CCE5-4881-8148-7BEBAA1E657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5C789-3EEF-4DA1-B278-0E72BDF61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D4157-2554-413C-A520-29918C139DF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9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5C789-3EEF-4DA1-B278-0E72BDF61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53B3-3D04-4409-ABCE-8E8EAE65524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68F7-0AD7-477D-A4C8-2AAB2E2C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53B3-3D04-4409-ABCE-8E8EAE65524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68F7-0AD7-477D-A4C8-2AAB2E2C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53B3-3D04-4409-ABCE-8E8EAE65524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68F7-0AD7-477D-A4C8-2AAB2E2C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3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/>
          </p:cNvSpPr>
          <p:nvPr userDrawn="1"/>
        </p:nvSpPr>
        <p:spPr bwMode="auto">
          <a:xfrm>
            <a:off x="0" y="-6350"/>
            <a:ext cx="12192000" cy="7315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2A5C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309563" hangingPunct="0"/>
            <a:endParaRPr lang="en-US" sz="21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962020" y="666750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09563" hangingPunct="0"/>
            <a:fld id="{72DB21B6-DF80-48CA-A5FE-8FF9254433BB}" type="slidenum">
              <a:rPr lang="en-US" sz="60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sym typeface="Gill Sans" charset="0"/>
              </a:rPr>
              <a:pPr algn="ctr" defTabSz="309563" hangingPunct="0"/>
              <a:t>‹#›</a:t>
            </a:fld>
            <a:endParaRPr lang="en-US" sz="6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  <a:sym typeface="Gill Sans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500" y="-38100"/>
            <a:ext cx="10515600" cy="788194"/>
          </a:xfrm>
          <a:prstGeom prst="rect">
            <a:avLst/>
          </a:prstGeom>
        </p:spPr>
        <p:txBody>
          <a:bodyPr anchor="ctr"/>
          <a:lstStyle>
            <a:lvl1pPr algn="l">
              <a:defRPr sz="225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159208"/>
            <a:ext cx="1074336" cy="3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87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/>
          </p:cNvSpPr>
          <p:nvPr userDrawn="1"/>
        </p:nvSpPr>
        <p:spPr bwMode="auto">
          <a:xfrm>
            <a:off x="0" y="-6350"/>
            <a:ext cx="12192000" cy="7315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2A5C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309563" fontAlgn="base" hangingPunct="0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962020" y="666750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09563" fontAlgn="base" hangingPunct="0">
              <a:spcBef>
                <a:spcPct val="0"/>
              </a:spcBef>
              <a:spcAft>
                <a:spcPct val="0"/>
              </a:spcAft>
            </a:pPr>
            <a:fld id="{72DB21B6-DF80-48CA-A5FE-8FF9254433BB}" type="slidenum">
              <a:rPr lang="en-US" sz="600">
                <a:solidFill>
                  <a:prstClr val="white">
                    <a:lumMod val="50000"/>
                  </a:prstClr>
                </a:solidFill>
                <a:sym typeface="Gill Sans" charset="0"/>
              </a:rPr>
              <a:pPr algn="ctr" defTabSz="309563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prstClr val="white">
                  <a:lumMod val="50000"/>
                </a:prstClr>
              </a:solidFill>
              <a:sym typeface="Gill Sans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500" y="-38100"/>
            <a:ext cx="10515600" cy="788194"/>
          </a:xfrm>
          <a:prstGeom prst="rect">
            <a:avLst/>
          </a:prstGeom>
        </p:spPr>
        <p:txBody>
          <a:bodyPr anchor="ctr"/>
          <a:lstStyle>
            <a:lvl1pPr algn="l">
              <a:defRPr sz="225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159208"/>
            <a:ext cx="1074336" cy="3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1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200" y="276622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6225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Section 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8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53B3-3D04-4409-ABCE-8E8EAE65524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68F7-0AD7-477D-A4C8-2AAB2E2C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8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53B3-3D04-4409-ABCE-8E8EAE65524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68F7-0AD7-477D-A4C8-2AAB2E2C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53B3-3D04-4409-ABCE-8E8EAE65524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68F7-0AD7-477D-A4C8-2AAB2E2C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53B3-3D04-4409-ABCE-8E8EAE65524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68F7-0AD7-477D-A4C8-2AAB2E2C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53B3-3D04-4409-ABCE-8E8EAE65524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68F7-0AD7-477D-A4C8-2AAB2E2C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53B3-3D04-4409-ABCE-8E8EAE65524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68F7-0AD7-477D-A4C8-2AAB2E2C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53B3-3D04-4409-ABCE-8E8EAE65524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68F7-0AD7-477D-A4C8-2AAB2E2C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53B3-3D04-4409-ABCE-8E8EAE65524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68F7-0AD7-477D-A4C8-2AAB2E2C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53B3-3D04-4409-ABCE-8E8EAE65524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68F7-0AD7-477D-A4C8-2AAB2E2C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/>
          </p:cNvSpPr>
          <p:nvPr/>
        </p:nvSpPr>
        <p:spPr bwMode="auto">
          <a:xfrm>
            <a:off x="-6350" y="-6350"/>
            <a:ext cx="12198351" cy="6864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64481"/>
              </a:gs>
              <a:gs pos="100000">
                <a:srgbClr val="020733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309563" fontAlgn="base" hangingPunct="0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309563" rtl="0" fontAlgn="base" hangingPunct="0">
        <a:spcBef>
          <a:spcPct val="0"/>
        </a:spcBef>
        <a:spcAft>
          <a:spcPct val="0"/>
        </a:spcAft>
        <a:defRPr sz="4425" kern="1200">
          <a:solidFill>
            <a:srgbClr val="000000"/>
          </a:solidFill>
          <a:latin typeface="+mj-lt"/>
          <a:ea typeface="+mj-ea"/>
          <a:cs typeface="+mj-cs"/>
          <a:sym typeface="Gill Sans" charset="0"/>
        </a:defRPr>
      </a:lvl1pPr>
      <a:lvl2pPr algn="ctr" defTabSz="309563" rtl="0" fontAlgn="base" hangingPunct="0">
        <a:spcBef>
          <a:spcPct val="0"/>
        </a:spcBef>
        <a:spcAft>
          <a:spcPct val="0"/>
        </a:spcAft>
        <a:defRPr sz="4425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2pPr>
      <a:lvl3pPr algn="ctr" defTabSz="309563" rtl="0" fontAlgn="base" hangingPunct="0">
        <a:spcBef>
          <a:spcPct val="0"/>
        </a:spcBef>
        <a:spcAft>
          <a:spcPct val="0"/>
        </a:spcAft>
        <a:defRPr sz="4425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3pPr>
      <a:lvl4pPr algn="ctr" defTabSz="309563" rtl="0" fontAlgn="base" hangingPunct="0">
        <a:spcBef>
          <a:spcPct val="0"/>
        </a:spcBef>
        <a:spcAft>
          <a:spcPct val="0"/>
        </a:spcAft>
        <a:defRPr sz="4425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4pPr>
      <a:lvl5pPr algn="ctr" defTabSz="309563" rtl="0" fontAlgn="base" hangingPunct="0">
        <a:spcBef>
          <a:spcPct val="0"/>
        </a:spcBef>
        <a:spcAft>
          <a:spcPct val="0"/>
        </a:spcAft>
        <a:defRPr sz="4425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5pPr>
      <a:lvl6pPr marL="171450" algn="ctr" defTabSz="309563" rtl="0" fontAlgn="base" hangingPunct="0">
        <a:spcBef>
          <a:spcPct val="0"/>
        </a:spcBef>
        <a:spcAft>
          <a:spcPct val="0"/>
        </a:spcAft>
        <a:defRPr sz="4425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6pPr>
      <a:lvl7pPr marL="342900" algn="ctr" defTabSz="309563" rtl="0" fontAlgn="base" hangingPunct="0">
        <a:spcBef>
          <a:spcPct val="0"/>
        </a:spcBef>
        <a:spcAft>
          <a:spcPct val="0"/>
        </a:spcAft>
        <a:defRPr sz="4425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7pPr>
      <a:lvl8pPr marL="514350" algn="ctr" defTabSz="309563" rtl="0" fontAlgn="base" hangingPunct="0">
        <a:spcBef>
          <a:spcPct val="0"/>
        </a:spcBef>
        <a:spcAft>
          <a:spcPct val="0"/>
        </a:spcAft>
        <a:defRPr sz="4425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8pPr>
      <a:lvl9pPr marL="685800" algn="ctr" defTabSz="309563" rtl="0" fontAlgn="base" hangingPunct="0">
        <a:spcBef>
          <a:spcPct val="0"/>
        </a:spcBef>
        <a:spcAft>
          <a:spcPct val="0"/>
        </a:spcAft>
        <a:defRPr sz="4425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9pPr>
    </p:titleStyle>
    <p:bodyStyle>
      <a:lvl1pPr marL="333375" indent="-214313" algn="l" defTabSz="309563" rtl="0" fontAlgn="base" hangingPunct="0">
        <a:spcBef>
          <a:spcPts val="2550"/>
        </a:spcBef>
        <a:spcAft>
          <a:spcPct val="0"/>
        </a:spcAft>
        <a:buSzPct val="171000"/>
        <a:buChar char="•"/>
        <a:defRPr sz="2175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500063" indent="-214313" algn="l" defTabSz="309563" rtl="0" fontAlgn="base" hangingPunct="0">
        <a:spcBef>
          <a:spcPts val="2550"/>
        </a:spcBef>
        <a:spcAft>
          <a:spcPct val="0"/>
        </a:spcAft>
        <a:buSzPct val="171000"/>
        <a:buChar char="•"/>
        <a:defRPr sz="2175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666750" indent="-214313" algn="l" defTabSz="309563" rtl="0" fontAlgn="base" hangingPunct="0">
        <a:spcBef>
          <a:spcPts val="2550"/>
        </a:spcBef>
        <a:spcAft>
          <a:spcPct val="0"/>
        </a:spcAft>
        <a:buSzPct val="171000"/>
        <a:buChar char="•"/>
        <a:defRPr sz="2175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833438" indent="-214313" algn="l" defTabSz="309563" rtl="0" fontAlgn="base" hangingPunct="0">
        <a:spcBef>
          <a:spcPts val="2550"/>
        </a:spcBef>
        <a:spcAft>
          <a:spcPct val="0"/>
        </a:spcAft>
        <a:buSzPct val="171000"/>
        <a:buChar char="•"/>
        <a:defRPr sz="2175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1000125" indent="-214313" algn="l" defTabSz="309563" rtl="0" fontAlgn="base" hangingPunct="0">
        <a:spcBef>
          <a:spcPts val="2550"/>
        </a:spcBef>
        <a:spcAft>
          <a:spcPct val="0"/>
        </a:spcAft>
        <a:buSzPct val="171000"/>
        <a:buChar char="•"/>
        <a:defRPr sz="2175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81238(v=vs.90).aspx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gc-cimetrics.dir.sl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hyperlink" Target="https://www.st.cs.uni-saarland.de/edu/recommendation-systems/papers/ICSE05Churn.pdf" TargetMode="External"/><Relationship Id="rId7" Type="http://schemas.openxmlformats.org/officeDocument/2006/relationships/hyperlink" Target="file:///\\srv004bgc\MaxwellBAK\Acellere\Hotspot%20Reports\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eb.wpi.edu/Pubs/E-project/Available/E-project-021413-170930/unrestricted/CodeChurnDashboard.pdf" TargetMode="External"/><Relationship Id="rId5" Type="http://schemas.openxmlformats.org/officeDocument/2006/relationships/hyperlink" Target="http://se.inf.ethz.ch/old/teaching/2010-S/0276/slides/kissling.pdf" TargetMode="External"/><Relationship Id="rId4" Type="http://schemas.openxmlformats.org/officeDocument/2006/relationships/hyperlink" Target="http://www.campwoodsw.com/sourcemonitor.html" TargetMode="External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1126" y="4235787"/>
            <a:ext cx="106091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prstClr val="white"/>
                </a:solidFill>
              </a:rPr>
              <a:t>PIC Project 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prstClr val="white"/>
                </a:solidFill>
              </a:rPr>
              <a:t>Maxwell </a:t>
            </a:r>
            <a:r>
              <a:rPr lang="en-US" sz="4400" dirty="0">
                <a:solidFill>
                  <a:prstClr val="white"/>
                </a:solidFill>
              </a:rPr>
              <a:t>Metrics-based bug prediction </a:t>
            </a:r>
            <a:r>
              <a:rPr lang="en-US" sz="4400" dirty="0" smtClean="0">
                <a:solidFill>
                  <a:prstClr val="white"/>
                </a:solidFill>
              </a:rPr>
              <a:t>model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Maximize the value of your well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57" y="727010"/>
            <a:ext cx="4789874" cy="1719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1614" y="-7749"/>
            <a:ext cx="180038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Liang </a:t>
            </a:r>
            <a:r>
              <a:rPr lang="en-US" altLang="zh-CN" dirty="0" smtClean="0">
                <a:solidFill>
                  <a:prstClr val="black"/>
                </a:solidFill>
              </a:rPr>
              <a:t>Chen(</a:t>
            </a:r>
            <a:r>
              <a:rPr lang="zh-CN" altLang="en-US" dirty="0" smtClean="0">
                <a:solidFill>
                  <a:prstClr val="black"/>
                </a:solidFill>
              </a:rPr>
              <a:t>陈亮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791" y="1060174"/>
            <a:ext cx="11714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TFS: </a:t>
            </a:r>
            <a:r>
              <a:rPr lang="en-US" u="sng" dirty="0">
                <a:hlinkClick r:id="rId2"/>
              </a:rPr>
              <a:t>Team Foundation Server</a:t>
            </a:r>
            <a:endParaRPr lang="en-US" dirty="0"/>
          </a:p>
          <a:p>
            <a:r>
              <a:rPr lang="en-US" dirty="0" smtClean="0"/>
              <a:t>Development process: Agile</a:t>
            </a:r>
          </a:p>
          <a:p>
            <a:r>
              <a:rPr lang="en-US" dirty="0" smtClean="0"/>
              <a:t>UI: User Interface</a:t>
            </a:r>
          </a:p>
          <a:p>
            <a:r>
              <a:rPr lang="en-US" dirty="0" smtClean="0"/>
              <a:t>DV: Data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6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Key Quality </a:t>
            </a:r>
            <a:r>
              <a:rPr lang="en-US" sz="2400" dirty="0">
                <a:solidFill>
                  <a:prstClr val="white"/>
                </a:solidFill>
              </a:rPr>
              <a:t>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239" y="1404730"/>
            <a:ext cx="5019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/>
              <a:t>File/Class/Change-Set Size(LOC)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Code Churn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Code Complexity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Bug Density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Change Density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Change Frequency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Compiler Warnings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Duplications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Micro/Integration/UI/DV Coverage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Bug inflow/outflow/</a:t>
            </a:r>
            <a:r>
              <a:rPr lang="en-US" sz="2400" b="1" dirty="0" err="1" smtClean="0"/>
              <a:t>openflow</a:t>
            </a: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Severity of Bug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Bug Age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74" y="163512"/>
            <a:ext cx="3197225" cy="65147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36631" y="6114534"/>
            <a:ext cx="3277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http://bgc-cimetrics.dir.slb.com/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1498600"/>
            <a:ext cx="474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Grasp key quality metrics</a:t>
            </a:r>
          </a:p>
          <a:p>
            <a:pPr marL="342900" indent="-342900">
              <a:buAutoNum type="arabicPeriod"/>
            </a:pP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Define Problem</a:t>
            </a:r>
          </a:p>
          <a:p>
            <a:pPr marL="342900" indent="-342900">
              <a:buAutoNum type="arabicPeriod"/>
            </a:pP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Data Collection</a:t>
            </a:r>
          </a:p>
          <a:p>
            <a:pPr marL="342900" indent="-342900">
              <a:buAutoNum type="arabicPeriod"/>
            </a:pP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Build up Model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 smtClean="0"/>
              <a:t>Examination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11735974"/>
              </p:ext>
            </p:extLst>
          </p:nvPr>
        </p:nvGraphicFramePr>
        <p:xfrm>
          <a:off x="5270500" y="2374900"/>
          <a:ext cx="5702300" cy="3992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6489700" y="1206500"/>
            <a:ext cx="33147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Working Mode - Lean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1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287" y="1046922"/>
            <a:ext cx="116751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dirty="0" smtClean="0">
                <a:hlinkClick r:id="rId3"/>
              </a:rPr>
              <a:t>Use of Relative Code Churn Measures to Predict System Defect Density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>
                <a:hlinkClick r:id="rId4"/>
              </a:rPr>
              <a:t>Source Monitor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>
                <a:hlinkClick r:id="rId5"/>
              </a:rPr>
              <a:t>The Influence of Organizational Structure on Software Quality: An Empirical Case Study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>
                <a:hlinkClick r:id="rId6"/>
              </a:rPr>
              <a:t>CODE </a:t>
            </a:r>
            <a:r>
              <a:rPr lang="en-US" sz="2400" dirty="0">
                <a:hlinkClick r:id="rId6"/>
              </a:rPr>
              <a:t>CHURN </a:t>
            </a:r>
            <a:r>
              <a:rPr lang="en-US" sz="2400" dirty="0" smtClean="0">
                <a:hlinkClick r:id="rId6"/>
              </a:rPr>
              <a:t>DASHBOAR</a:t>
            </a:r>
            <a:r>
              <a:rPr lang="en-US" altLang="zh-CN" sz="2400" dirty="0" smtClean="0">
                <a:hlinkClick r:id="rId6"/>
              </a:rPr>
              <a:t>D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sz="2400" dirty="0" smtClean="0">
                <a:hlinkClick r:id="rId7" action="ppaction://hlinkfile"/>
              </a:rPr>
              <a:t>\\srv004bgc\MaxwellBAK\Acellere\Hotspot Reports\</a:t>
            </a:r>
            <a:r>
              <a:rPr lang="en-US" sz="2400" dirty="0" smtClean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097231"/>
              </p:ext>
            </p:extLst>
          </p:nvPr>
        </p:nvGraphicFramePr>
        <p:xfrm>
          <a:off x="5930830" y="3594444"/>
          <a:ext cx="1598059" cy="165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Packager Shell Object" showAsIcon="1" r:id="rId8" imgW="660600" imgH="685800" progId="Package">
                  <p:embed/>
                </p:oleObj>
              </mc:Choice>
              <mc:Fallback>
                <p:oleObj name="Packager Shell Object" showAsIcon="1" r:id="rId8" imgW="6606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30830" y="3594444"/>
                        <a:ext cx="1598059" cy="1659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\\srv004bgc\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MaxwellBAK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Acellere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\Hotspot Reports\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well #1">
      <a:majorFont>
        <a:latin typeface="Arial Narrow"/>
        <a:ea typeface="Gill Sans"/>
        <a:cs typeface="Gill Sans"/>
      </a:majorFont>
      <a:minorFont>
        <a:latin typeface="Arial Narrow"/>
        <a:ea typeface="Gill Sans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miter lim="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miter lim="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130</Words>
  <Application>Microsoft Office PowerPoint</Application>
  <PresentationFormat>Widescreen</PresentationFormat>
  <Paragraphs>45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Gill Sans</vt:lpstr>
      <vt:lpstr>宋体</vt:lpstr>
      <vt:lpstr>Arial</vt:lpstr>
      <vt:lpstr>Arial Narrow</vt:lpstr>
      <vt:lpstr>Calibri</vt:lpstr>
      <vt:lpstr>Calibri Light</vt:lpstr>
      <vt:lpstr>Segoe UI</vt:lpstr>
      <vt:lpstr>Office Theme</vt:lpstr>
      <vt:lpstr>41_Office Theme</vt:lpstr>
      <vt:lpstr>Packager Shell Object</vt:lpstr>
      <vt:lpstr>Maximize the value of your well</vt:lpstr>
      <vt:lpstr>PowerPoint Presentation</vt:lpstr>
      <vt:lpstr>Key Quality Metrics</vt:lpstr>
      <vt:lpstr>Working Mode</vt:lpstr>
      <vt:lpstr>References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Metrics</dc:title>
  <dc:creator>Liang Chen</dc:creator>
  <cp:lastModifiedBy>Liang Chen</cp:lastModifiedBy>
  <cp:revision>101</cp:revision>
  <dcterms:created xsi:type="dcterms:W3CDTF">2016-11-04T02:55:59Z</dcterms:created>
  <dcterms:modified xsi:type="dcterms:W3CDTF">2016-11-04T07:50:46Z</dcterms:modified>
</cp:coreProperties>
</file>