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40" d="100"/>
          <a:sy n="40" d="100"/>
        </p:scale>
        <p:origin x="84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DDB0-461C-4C21-B8E8-9F712E2D135F}" type="datetimeFigureOut">
              <a:rPr lang="es-VE" smtClean="0"/>
              <a:t>29/01/2020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8312-B7B6-40E5-B60C-6237508C98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6757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DDB0-461C-4C21-B8E8-9F712E2D135F}" type="datetimeFigureOut">
              <a:rPr lang="es-VE" smtClean="0"/>
              <a:t>29/01/2020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8312-B7B6-40E5-B60C-6237508C98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006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DDB0-461C-4C21-B8E8-9F712E2D135F}" type="datetimeFigureOut">
              <a:rPr lang="es-VE" smtClean="0"/>
              <a:t>29/01/2020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8312-B7B6-40E5-B60C-6237508C98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6824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DDB0-461C-4C21-B8E8-9F712E2D135F}" type="datetimeFigureOut">
              <a:rPr lang="es-VE" smtClean="0"/>
              <a:t>29/01/2020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8312-B7B6-40E5-B60C-6237508C98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7654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DDB0-461C-4C21-B8E8-9F712E2D135F}" type="datetimeFigureOut">
              <a:rPr lang="es-VE" smtClean="0"/>
              <a:t>29/01/2020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8312-B7B6-40E5-B60C-6237508C98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3230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DDB0-461C-4C21-B8E8-9F712E2D135F}" type="datetimeFigureOut">
              <a:rPr lang="es-VE" smtClean="0"/>
              <a:t>29/01/2020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8312-B7B6-40E5-B60C-6237508C98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7356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DDB0-461C-4C21-B8E8-9F712E2D135F}" type="datetimeFigureOut">
              <a:rPr lang="es-VE" smtClean="0"/>
              <a:t>29/01/2020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8312-B7B6-40E5-B60C-6237508C98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496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DDB0-461C-4C21-B8E8-9F712E2D135F}" type="datetimeFigureOut">
              <a:rPr lang="es-VE" smtClean="0"/>
              <a:t>29/01/2020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8312-B7B6-40E5-B60C-6237508C98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4836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DDB0-461C-4C21-B8E8-9F712E2D135F}" type="datetimeFigureOut">
              <a:rPr lang="es-VE" smtClean="0"/>
              <a:t>29/01/2020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8312-B7B6-40E5-B60C-6237508C98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0332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DDB0-461C-4C21-B8E8-9F712E2D135F}" type="datetimeFigureOut">
              <a:rPr lang="es-VE" smtClean="0"/>
              <a:t>29/01/2020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8312-B7B6-40E5-B60C-6237508C98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3231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DDB0-461C-4C21-B8E8-9F712E2D135F}" type="datetimeFigureOut">
              <a:rPr lang="es-VE" smtClean="0"/>
              <a:t>29/01/2020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8312-B7B6-40E5-B60C-6237508C98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0813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CDDB0-461C-4C21-B8E8-9F712E2D135F}" type="datetimeFigureOut">
              <a:rPr lang="es-VE" smtClean="0"/>
              <a:t>29/01/2020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A8312-B7B6-40E5-B60C-6237508C98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1616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390791"/>
              </p:ext>
            </p:extLst>
          </p:nvPr>
        </p:nvGraphicFramePr>
        <p:xfrm>
          <a:off x="2842952" y="149617"/>
          <a:ext cx="7348451" cy="5935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7252"/>
                <a:gridCol w="3501199"/>
              </a:tblGrid>
              <a:tr h="1318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u="none" strike="noStrike" dirty="0">
                          <a:effectLst/>
                          <a:latin typeface="LM Roman 10" panose="00000500000000000000" pitchFamily="50" charset="0"/>
                        </a:rPr>
                        <a:t>Plataformas</a:t>
                      </a:r>
                      <a:endParaRPr lang="es-ES" sz="800" b="1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u="none" strike="noStrike" dirty="0">
                          <a:effectLst/>
                          <a:latin typeface="LM Roman 10" panose="00000500000000000000" pitchFamily="50" charset="0"/>
                        </a:rPr>
                        <a:t>Área Cultural</a:t>
                      </a:r>
                      <a:endParaRPr lang="es-ES" sz="800" b="1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Artes de la Imagen y el Espacio</a:t>
                      </a:r>
                      <a:endParaRPr lang="es-ES" sz="800" b="1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Arte Corporal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Arte Mural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Artes Plásticas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Artes Visuales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Artesanía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Curaduría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Dibujo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Fotografía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Gastronomía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Museografía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Museología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Pintura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Serigrafía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Tejido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  <a:latin typeface="LM Roman 10" panose="00000500000000000000" pitchFamily="50" charset="0"/>
                        </a:rPr>
                        <a:t>Artes Escénicas y Musicales</a:t>
                      </a:r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Artes Escénicas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Ballet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Canto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Coral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Danza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Joropo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Música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Teatro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Títeres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Zancos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  <a:latin typeface="LM Roman 10" panose="00000500000000000000" pitchFamily="50" charset="0"/>
                        </a:rPr>
                        <a:t>Cine y Audiovisuales</a:t>
                      </a:r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Audiovisual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Cine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Cine Foro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  <a:latin typeface="LM Roman 10" panose="00000500000000000000" pitchFamily="50" charset="0"/>
                        </a:rPr>
                        <a:t>Libro y Lectura</a:t>
                      </a:r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Filven 2018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Libro y Lectura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Literatura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Poesía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  <a:latin typeface="LM Roman 10" panose="00000500000000000000" pitchFamily="50" charset="0"/>
                        </a:rPr>
                        <a:t>Misión Cultura</a:t>
                      </a:r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Misión Cultura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  <a:latin typeface="LM Roman 10" panose="00000500000000000000" pitchFamily="50" charset="0"/>
                        </a:rPr>
                        <a:t>Multiplataformas</a:t>
                      </a:r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Juegos Recreacionales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Multidisciplinaria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Recreativa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  <a:latin typeface="LM Roman 10" panose="00000500000000000000" pitchFamily="50" charset="0"/>
                        </a:rPr>
                        <a:t>Pensamiento, Patrimonio y Memoria</a:t>
                      </a:r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Juegos Tradicionales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Manifestación Tradicional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Manifestación Tradicional Indígena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Manifestación Tradicional Religiosa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Memoria e Historia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Patrimonio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Pensamiento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/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  <a:latin typeface="LM Roman 10" panose="00000500000000000000" pitchFamily="50" charset="0"/>
                        </a:rPr>
                        <a:t>Registro de Cultores</a:t>
                      </a:r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Registro de Cultores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189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  <a:latin typeface="LM Roman 10" panose="00000500000000000000" pitchFamily="50" charset="0"/>
                        </a:rPr>
                        <a:t>UNEARTE</a:t>
                      </a:r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  <a:latin typeface="LM Roman 10" panose="00000500000000000000" pitchFamily="50" charset="0"/>
                        </a:rPr>
                        <a:t>PNF en Artes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M Roman 10" panose="00000500000000000000" pitchFamily="50" charset="0"/>
                      </a:endParaRPr>
                    </a:p>
                  </a:txBody>
                  <a:tcPr marL="4835" marR="4835" marT="483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201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99</Words>
  <Application>Microsoft Office PowerPoint</Application>
  <PresentationFormat>Panorámica</PresentationFormat>
  <Paragraphs>55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LM Roman 10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Bernardo</dc:creator>
  <cp:lastModifiedBy>Bernardo</cp:lastModifiedBy>
  <cp:revision>4</cp:revision>
  <dcterms:created xsi:type="dcterms:W3CDTF">2020-01-30T04:08:39Z</dcterms:created>
  <dcterms:modified xsi:type="dcterms:W3CDTF">2020-01-30T04:44:10Z</dcterms:modified>
</cp:coreProperties>
</file>