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813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308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926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551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1465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014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1584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926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42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746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782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3EDE-DB97-4B9C-9595-4D0593D6D144}" type="datetimeFigureOut">
              <a:rPr lang="es-VE" smtClean="0"/>
              <a:t>27/01/2020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EABE-15A5-40F0-9915-D656D29980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127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0630" y="53525"/>
            <a:ext cx="3760024" cy="213412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3672112" y="2006285"/>
            <a:ext cx="3502331" cy="3591200"/>
            <a:chOff x="3672112" y="2006285"/>
            <a:chExt cx="3502331" cy="359120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6760240" y="2006285"/>
              <a:ext cx="20171" cy="3230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adroTexto 9"/>
            <p:cNvSpPr txBox="1"/>
            <p:nvPr/>
          </p:nvSpPr>
          <p:spPr>
            <a:xfrm>
              <a:off x="4460664" y="4026896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i="1" dirty="0" smtClean="0">
                  <a:latin typeface="LM Roman 10" panose="00000500000000000000" pitchFamily="50" charset="0"/>
                </a:rPr>
                <a:t>f</a:t>
              </a:r>
              <a:r>
                <a:rPr lang="es-VE" sz="2000" i="1" baseline="-25000" dirty="0" smtClean="0">
                  <a:latin typeface="LM Roman 10" panose="00000500000000000000" pitchFamily="50" charset="0"/>
                </a:rPr>
                <a:t>1</a:t>
              </a:r>
              <a:endParaRPr lang="es-VE" sz="2000" i="1" baseline="-25000" dirty="0">
                <a:latin typeface="LM Roman 10" panose="00000500000000000000" pitchFamily="50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307826" y="3221423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i="1" dirty="0" smtClean="0">
                  <a:latin typeface="LM Roman 10" panose="00000500000000000000" pitchFamily="50" charset="0"/>
                </a:rPr>
                <a:t>f</a:t>
              </a:r>
              <a:r>
                <a:rPr lang="es-VE" sz="2000" i="1" baseline="-25000" dirty="0" smtClean="0">
                  <a:latin typeface="LM Roman 10" panose="00000500000000000000" pitchFamily="50" charset="0"/>
                </a:rPr>
                <a:t>2</a:t>
              </a:r>
              <a:endParaRPr lang="es-VE" sz="2000" i="1" baseline="-25000" dirty="0">
                <a:latin typeface="LM Roman 10" panose="00000500000000000000" pitchFamily="50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952557" y="218765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i="1" dirty="0" smtClean="0">
                  <a:latin typeface="LM Roman 10" panose="00000500000000000000" pitchFamily="50" charset="0"/>
                </a:rPr>
                <a:t>f</a:t>
              </a:r>
              <a:r>
                <a:rPr lang="es-VE" sz="2000" i="1" baseline="-25000" dirty="0" smtClean="0">
                  <a:latin typeface="LM Roman 10" panose="00000500000000000000" pitchFamily="50" charset="0"/>
                </a:rPr>
                <a:t>3</a:t>
              </a:r>
              <a:endParaRPr lang="es-VE" sz="2000" i="1" baseline="-25000" dirty="0">
                <a:latin typeface="LM Roman 10" panose="00000500000000000000" pitchFamily="50" charset="0"/>
              </a:endParaRP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H="1">
              <a:off x="4208929" y="4572000"/>
              <a:ext cx="948754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>
              <a:off x="4208928" y="3621533"/>
              <a:ext cx="1772906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H="1" flipV="1">
              <a:off x="4197615" y="2653499"/>
              <a:ext cx="2582796" cy="635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5961663" y="2006285"/>
              <a:ext cx="20171" cy="3230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5137512" y="2006285"/>
              <a:ext cx="20171" cy="3230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4214422" y="2006285"/>
              <a:ext cx="20171" cy="3230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3672112" y="5228153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dirty="0" smtClean="0">
                  <a:latin typeface="LM Roman Demi 10" panose="00000700000000000000" pitchFamily="50" charset="0"/>
                </a:rPr>
                <a:t>Mes base</a:t>
              </a:r>
              <a:endParaRPr lang="es-VE" dirty="0">
                <a:latin typeface="LM Roman Demi 10" panose="00000700000000000000" pitchFamily="50" charset="0"/>
              </a:endParaRP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4756304" y="5228153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dirty="0" smtClean="0">
                  <a:latin typeface="LM Roman Demi 10" panose="00000700000000000000" pitchFamily="50" charset="0"/>
                </a:rPr>
                <a:t>Mes 1</a:t>
              </a:r>
              <a:endParaRPr lang="es-VE" dirty="0">
                <a:latin typeface="LM Roman Demi 10" panose="00000700000000000000" pitchFamily="50" charset="0"/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580455" y="5228153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dirty="0" smtClean="0">
                  <a:latin typeface="LM Roman Demi 10" panose="00000700000000000000" pitchFamily="50" charset="0"/>
                </a:rPr>
                <a:t>Mes 2</a:t>
              </a:r>
              <a:endParaRPr lang="es-VE" dirty="0">
                <a:latin typeface="LM Roman Demi 10" panose="00000700000000000000" pitchFamily="50" charset="0"/>
              </a:endParaRP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6379032" y="5228153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dirty="0" smtClean="0">
                  <a:latin typeface="LM Roman Demi 10" panose="00000700000000000000" pitchFamily="50" charset="0"/>
                </a:rPr>
                <a:t>Mes 3</a:t>
              </a:r>
              <a:endParaRPr lang="es-VE" dirty="0">
                <a:latin typeface="LM Roman Demi 10" panose="000007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634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LM Roman 10</vt:lpstr>
      <vt:lpstr>LM Roman Demi 10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Bernardo Ancidey</dc:creator>
  <cp:lastModifiedBy>Bernardo Ancidey</cp:lastModifiedBy>
  <cp:revision>3</cp:revision>
  <dcterms:created xsi:type="dcterms:W3CDTF">2020-01-27T18:00:21Z</dcterms:created>
  <dcterms:modified xsi:type="dcterms:W3CDTF">2020-01-27T18:05:45Z</dcterms:modified>
</cp:coreProperties>
</file>