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00" d="100"/>
          <a:sy n="100" d="100"/>
        </p:scale>
        <p:origin x="3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68A-8557-4DDC-8183-2325AC73EBDD}" type="datetimeFigureOut">
              <a:rPr lang="es-VE" smtClean="0"/>
              <a:t>24/01/2020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6A4-A02E-4761-A82B-74E6D94F05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522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68A-8557-4DDC-8183-2325AC73EBDD}" type="datetimeFigureOut">
              <a:rPr lang="es-VE" smtClean="0"/>
              <a:t>24/01/2020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6A4-A02E-4761-A82B-74E6D94F05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279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68A-8557-4DDC-8183-2325AC73EBDD}" type="datetimeFigureOut">
              <a:rPr lang="es-VE" smtClean="0"/>
              <a:t>24/01/2020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6A4-A02E-4761-A82B-74E6D94F05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4228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68A-8557-4DDC-8183-2325AC73EBDD}" type="datetimeFigureOut">
              <a:rPr lang="es-VE" smtClean="0"/>
              <a:t>24/01/2020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6A4-A02E-4761-A82B-74E6D94F05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0480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68A-8557-4DDC-8183-2325AC73EBDD}" type="datetimeFigureOut">
              <a:rPr lang="es-VE" smtClean="0"/>
              <a:t>24/01/2020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6A4-A02E-4761-A82B-74E6D94F05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823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68A-8557-4DDC-8183-2325AC73EBDD}" type="datetimeFigureOut">
              <a:rPr lang="es-VE" smtClean="0"/>
              <a:t>24/01/2020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6A4-A02E-4761-A82B-74E6D94F05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0211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68A-8557-4DDC-8183-2325AC73EBDD}" type="datetimeFigureOut">
              <a:rPr lang="es-VE" smtClean="0"/>
              <a:t>24/01/2020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6A4-A02E-4761-A82B-74E6D94F05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677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68A-8557-4DDC-8183-2325AC73EBDD}" type="datetimeFigureOut">
              <a:rPr lang="es-VE" smtClean="0"/>
              <a:t>24/01/2020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6A4-A02E-4761-A82B-74E6D94F05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8508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68A-8557-4DDC-8183-2325AC73EBDD}" type="datetimeFigureOut">
              <a:rPr lang="es-VE" smtClean="0"/>
              <a:t>24/01/2020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6A4-A02E-4761-A82B-74E6D94F05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7030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68A-8557-4DDC-8183-2325AC73EBDD}" type="datetimeFigureOut">
              <a:rPr lang="es-VE" smtClean="0"/>
              <a:t>24/01/2020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6A4-A02E-4761-A82B-74E6D94F05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001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68A-8557-4DDC-8183-2325AC73EBDD}" type="datetimeFigureOut">
              <a:rPr lang="es-VE" smtClean="0"/>
              <a:t>24/01/2020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6A4-A02E-4761-A82B-74E6D94F05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2894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7F68A-8557-4DDC-8183-2325AC73EBDD}" type="datetimeFigureOut">
              <a:rPr lang="es-VE" smtClean="0"/>
              <a:t>24/01/2020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56A4-A02E-4761-A82B-74E6D94F05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3229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9" y="317241"/>
            <a:ext cx="10398008" cy="62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335902"/>
            <a:ext cx="10590885" cy="63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186612"/>
            <a:ext cx="10802035" cy="64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77" y="128847"/>
            <a:ext cx="6488537" cy="21485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77" y="2277380"/>
            <a:ext cx="6488537" cy="21651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77" y="4442538"/>
            <a:ext cx="6488537" cy="21485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857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44277" y="128847"/>
            <a:ext cx="6488537" cy="6462224"/>
            <a:chOff x="444277" y="128847"/>
            <a:chExt cx="6488537" cy="646222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277" y="128847"/>
              <a:ext cx="6488537" cy="21485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277" y="2277380"/>
              <a:ext cx="6488537" cy="21651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277" y="4442538"/>
              <a:ext cx="6488537" cy="21485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650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3" y="646356"/>
            <a:ext cx="4231083" cy="534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03" y="646356"/>
            <a:ext cx="4231083" cy="534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422" y="646355"/>
            <a:ext cx="4231083" cy="53438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179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47" y="676619"/>
            <a:ext cx="9161905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43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Bernardo</dc:creator>
  <cp:lastModifiedBy>Bernardo</cp:lastModifiedBy>
  <cp:revision>7</cp:revision>
  <dcterms:created xsi:type="dcterms:W3CDTF">2020-01-24T02:38:50Z</dcterms:created>
  <dcterms:modified xsi:type="dcterms:W3CDTF">2020-01-24T12:33:40Z</dcterms:modified>
</cp:coreProperties>
</file>