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6"/>
  </p:notesMasterIdLst>
  <p:sldIdLst>
    <p:sldId id="366" r:id="rId2"/>
    <p:sldId id="256" r:id="rId3"/>
    <p:sldId id="314" r:id="rId4"/>
    <p:sldId id="315" r:id="rId5"/>
    <p:sldId id="257" r:id="rId6"/>
    <p:sldId id="265" r:id="rId7"/>
    <p:sldId id="316" r:id="rId8"/>
    <p:sldId id="317" r:id="rId9"/>
    <p:sldId id="321" r:id="rId10"/>
    <p:sldId id="322" r:id="rId11"/>
    <p:sldId id="323" r:id="rId12"/>
    <p:sldId id="276" r:id="rId13"/>
    <p:sldId id="272" r:id="rId14"/>
    <p:sldId id="274" r:id="rId15"/>
    <p:sldId id="275" r:id="rId16"/>
    <p:sldId id="277" r:id="rId17"/>
    <p:sldId id="278" r:id="rId18"/>
    <p:sldId id="279" r:id="rId19"/>
    <p:sldId id="282" r:id="rId20"/>
    <p:sldId id="283" r:id="rId21"/>
    <p:sldId id="284" r:id="rId22"/>
    <p:sldId id="273" r:id="rId23"/>
    <p:sldId id="324" r:id="rId24"/>
    <p:sldId id="325" r:id="rId25"/>
    <p:sldId id="258" r:id="rId26"/>
    <p:sldId id="326" r:id="rId27"/>
    <p:sldId id="327" r:id="rId28"/>
    <p:sldId id="364" r:id="rId29"/>
    <p:sldId id="288" r:id="rId30"/>
    <p:sldId id="289" r:id="rId31"/>
    <p:sldId id="329" r:id="rId32"/>
    <p:sldId id="328" r:id="rId33"/>
    <p:sldId id="25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2" r:id="rId46"/>
    <p:sldId id="301" r:id="rId47"/>
    <p:sldId id="303" r:id="rId48"/>
    <p:sldId id="304" r:id="rId49"/>
    <p:sldId id="305" r:id="rId50"/>
    <p:sldId id="306" r:id="rId51"/>
    <p:sldId id="330" r:id="rId52"/>
    <p:sldId id="365" r:id="rId53"/>
    <p:sldId id="260" r:id="rId54"/>
    <p:sldId id="331" r:id="rId55"/>
    <p:sldId id="307" r:id="rId56"/>
    <p:sldId id="308" r:id="rId57"/>
    <p:sldId id="332" r:id="rId58"/>
    <p:sldId id="333" r:id="rId59"/>
    <p:sldId id="334" r:id="rId60"/>
    <p:sldId id="335" r:id="rId61"/>
    <p:sldId id="311" r:id="rId62"/>
    <p:sldId id="312" r:id="rId63"/>
    <p:sldId id="313" r:id="rId64"/>
    <p:sldId id="336" r:id="rId65"/>
    <p:sldId id="261" r:id="rId66"/>
    <p:sldId id="339" r:id="rId67"/>
    <p:sldId id="341" r:id="rId68"/>
    <p:sldId id="338" r:id="rId69"/>
    <p:sldId id="337" r:id="rId70"/>
    <p:sldId id="340" r:id="rId71"/>
    <p:sldId id="262" r:id="rId72"/>
    <p:sldId id="358" r:id="rId73"/>
    <p:sldId id="360" r:id="rId74"/>
    <p:sldId id="361" r:id="rId75"/>
    <p:sldId id="362" r:id="rId76"/>
    <p:sldId id="363" r:id="rId77"/>
    <p:sldId id="359" r:id="rId78"/>
    <p:sldId id="263" r:id="rId79"/>
    <p:sldId id="342" r:id="rId80"/>
    <p:sldId id="343" r:id="rId81"/>
    <p:sldId id="344" r:id="rId82"/>
    <p:sldId id="345" r:id="rId83"/>
    <p:sldId id="349" r:id="rId84"/>
    <p:sldId id="346" r:id="rId85"/>
    <p:sldId id="348" r:id="rId86"/>
    <p:sldId id="350" r:id="rId87"/>
    <p:sldId id="351" r:id="rId88"/>
    <p:sldId id="352" r:id="rId89"/>
    <p:sldId id="353" r:id="rId90"/>
    <p:sldId id="354" r:id="rId91"/>
    <p:sldId id="355" r:id="rId92"/>
    <p:sldId id="356" r:id="rId93"/>
    <p:sldId id="357" r:id="rId94"/>
    <p:sldId id="264" r:id="rId9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72" autoAdjust="0"/>
    <p:restoredTop sz="84444" autoAdjust="0"/>
  </p:normalViewPr>
  <p:slideViewPr>
    <p:cSldViewPr snapToGrid="0">
      <p:cViewPr varScale="1">
        <p:scale>
          <a:sx n="74" d="100"/>
          <a:sy n="74" d="100"/>
        </p:scale>
        <p:origin x="79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01698-FA34-4C90-BE82-21688E383180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DD8FE-A4D9-42CC-89FE-DEA422D914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50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 Tracing, Exception Handling and Transactions are cross-cutting concerns  i.e. a lot of classes and methods must implement them</a:t>
            </a:r>
          </a:p>
          <a:p>
            <a:r>
              <a:rPr lang="en-US" dirty="0"/>
              <a:t> Can’t be implemented in a single place  …if you use object-oriented programming only</a:t>
            </a:r>
          </a:p>
          <a:p>
            <a:r>
              <a:rPr lang="en-US" dirty="0"/>
              <a:t> Aspect-oriented programming allows centralized implementation of cross-cutting concerns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DD8FE-A4D9-42CC-89FE-DEA422D914D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50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Current method call is passed to the Advice </a:t>
            </a:r>
          </a:p>
          <a:p>
            <a:r>
              <a:rPr lang="en-US" dirty="0" err="1"/>
              <a:t>ProceedingJoinPoint</a:t>
            </a:r>
            <a:endParaRPr lang="en-US" dirty="0"/>
          </a:p>
          <a:p>
            <a:r>
              <a:rPr lang="en-US" dirty="0"/>
              <a:t>Can be executed or skipped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DD8FE-A4D9-42CC-89FE-DEA422D914D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99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DD8FE-A4D9-42CC-89FE-DEA422D914D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80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fully qualified class name of the Annotation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DD8FE-A4D9-42CC-89FE-DEA422D914DF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11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DD8FE-A4D9-42CC-89FE-DEA422D914DF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28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nl-B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nl-B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EnableAspectJAutoProxy</a:t>
            </a:r>
            <a:r>
              <a:rPr lang="nl-B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nl-B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proxyTargetClass</a:t>
            </a:r>
            <a:r>
              <a:rPr lang="nl-B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nl-B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nl-B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DD8FE-A4D9-42CC-89FE-DEA422D914DF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50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https://docs.spring.io/spring/docs/current/javadoc-api/org/springframework/aop/interceptor/package-summary.html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DD8FE-A4D9-42CC-89FE-DEA422D914DF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08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add @Transactional annotation To method or class </a:t>
            </a:r>
          </a:p>
          <a:p>
            <a:r>
              <a:rPr lang="en-US" dirty="0"/>
              <a:t>Could we use pointcuts?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DD8FE-A4D9-42CC-89FE-DEA422D914DF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22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DD8FE-A4D9-42CC-89FE-DEA422D914DF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13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BCE05-0F98-4DE5-BEE5-805DA4C88B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C423C-99E1-441F-AF21-9A57BBECDD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F313A-66ED-4B07-A28E-DBEFA580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6405-B8DD-4BC8-B6A8-7A878315184C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19539-8DE5-433C-A70E-07AFAB04F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48505-BD85-4566-89B8-87E312162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F801-3BC0-4801-BA74-01FBF17A14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36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414BA-76EE-46C6-932D-7D0C3A8CE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00D014-0657-4322-A26A-FDC244E9F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6FB5F-5CDD-494E-804F-82773DA6F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6405-B8DD-4BC8-B6A8-7A878315184C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F82F2-E3A8-4DEA-B96D-92597CFCE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D0D60-ED3D-429A-9D1D-7179BA439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F801-3BC0-4801-BA74-01FBF17A14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1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A13291-6FC9-463B-A716-C815007348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F49842-2B60-4F32-8858-4B2ED67D9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3E436-D54A-46FD-9356-5AA07534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6405-B8DD-4BC8-B6A8-7A878315184C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BAE29-438B-4C03-9336-ED181C2FC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5308C-5C90-46EA-A985-C9685B3D3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F801-3BC0-4801-BA74-01FBF17A14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55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E9882-1136-4B94-BDD4-F661E6D43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98133-74E7-41F4-B89B-46CDCD843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4DF30-93AC-4380-9B3D-5064FA4FA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6405-B8DD-4BC8-B6A8-7A878315184C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740AB-9299-474D-B3C0-646CF738D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1CB63-EB6C-4E2B-A1BE-6C4318A04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F801-3BC0-4801-BA74-01FBF17A14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32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0001A-8D96-4621-A15F-A7B727C48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233B7-DC96-4F23-A29E-40D075099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1D3B4-9F83-4726-8A01-991C4CD9D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6405-B8DD-4BC8-B6A8-7A878315184C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24EE3-CE9B-49F3-B047-F2C7F362E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1601-8E5A-4469-9954-F4CF910F2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F801-3BC0-4801-BA74-01FBF17A14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8CDE-D2DB-4656-AB0F-37ABA0D97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C541C-6A6B-44BA-A5D6-FDB0365E0A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48DBE-71AC-447D-BE06-4740D2422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716E4-1D37-4E97-9C87-738AA5B6D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6405-B8DD-4BC8-B6A8-7A878315184C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4CE7D-6905-435D-9FB9-04354408D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BED7F-2D13-4D8D-B542-0F14046AC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F801-3BC0-4801-BA74-01FBF17A14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41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F4F7B-FAD2-44BD-8E5D-BA2CB9229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31226-75A7-4D16-8707-5836D837C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CC91F-A479-4FF4-95AB-71215AEC7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B06818-E469-4E02-8938-B05C00FB08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D6D00D-9EDF-433D-AA98-A51ABAEE06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ED29AC-4DC3-435F-931E-FB839F74B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6405-B8DD-4BC8-B6A8-7A878315184C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860EA5-0F59-46F6-BFF1-10310667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DB9ABD-048A-4940-AC47-2B7FAFAE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F801-3BC0-4801-BA74-01FBF17A14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24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4899C-39EC-446A-99C7-86489966B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F7FB9D-DAE8-48D3-B939-DC7357EC0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6405-B8DD-4BC8-B6A8-7A878315184C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F19639-B8E7-459D-A7EB-FEC9740E7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C9F05E-25BB-40E3-9566-DC9DDF43C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F801-3BC0-4801-BA74-01FBF17A14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07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FAACAD-9ABA-42D3-A4FC-D00B96DF5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6405-B8DD-4BC8-B6A8-7A878315184C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E46C8C-6C68-4C79-BAA6-0083806AA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020D7-BCE9-4956-8BB9-9FAFA740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F801-3BC0-4801-BA74-01FBF17A14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66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443D7-3497-4AC6-B4FC-A68B21E32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3D470-70CB-42F1-96F0-1E95A60A6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EF954B-B9A8-4806-9E37-87FD9C045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CF58D-53D5-4679-8D4C-F79A379A0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6405-B8DD-4BC8-B6A8-7A878315184C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259CC-4B08-4444-8785-2DD539C53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81A3F-5412-4ABF-9F66-6E53758D4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F801-3BC0-4801-BA74-01FBF17A14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27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28CB4-CEFF-439C-BC0E-9AC500A9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774D83-5CF9-4BB6-8190-A04519283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C7863-148B-418F-9819-9CC3EC978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7D36D-7300-48AD-838C-85C69560E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6405-B8DD-4BC8-B6A8-7A878315184C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1AC90-E3EF-483D-A284-06D60A3F6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9794F-02A1-4306-8431-F09CD77DF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F801-3BC0-4801-BA74-01FBF17A14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0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59C2CB-98CE-4FB3-9BA4-80C556C90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AD6D9-7CD2-4E4F-9BE9-70F3D76C6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F65DA-92C4-4F65-9CF1-114048B911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E6405-B8DD-4BC8-B6A8-7A878315184C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0960D-F5CA-4224-9665-32A8C2156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69FBE-E5A7-44AA-B4BB-600ABD90B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6F801-3BC0-4801-BA74-01FBF17A14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47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nckaert/ts-spring-aop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TS Spring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nl-BE" sz="4400" dirty="0" smtClean="0"/>
              <a:t>Day 3: Aspect-</a:t>
            </a:r>
            <a:r>
              <a:rPr lang="nl-BE" sz="4400" dirty="0" err="1" smtClean="0"/>
              <a:t>oriented</a:t>
            </a:r>
            <a:r>
              <a:rPr lang="nl-BE" sz="4400" dirty="0" smtClean="0"/>
              <a:t> </a:t>
            </a:r>
            <a:r>
              <a:rPr lang="nl-BE" sz="4400" dirty="0" err="1"/>
              <a:t>programming</a:t>
            </a:r>
            <a:endParaRPr lang="nl-BE" sz="4400" dirty="0"/>
          </a:p>
        </p:txBody>
      </p:sp>
    </p:spTree>
    <p:extLst>
      <p:ext uri="{BB962C8B-B14F-4D97-AF65-F5344CB8AC3E}">
        <p14:creationId xmlns:p14="http://schemas.microsoft.com/office/powerpoint/2010/main" val="2280048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47EAF-290F-4A41-95CD-4AACBFD23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Boiler Plate Code using AOP (4/5)</a:t>
            </a:r>
          </a:p>
        </p:txBody>
      </p:sp>
      <p:pic>
        <p:nvPicPr>
          <p:cNvPr id="17" name="Content Placeholder 3">
            <a:extLst>
              <a:ext uri="{FF2B5EF4-FFF2-40B4-BE49-F238E27FC236}">
                <a16:creationId xmlns:a16="http://schemas.microsoft.com/office/drawing/2014/main" id="{DE9D1481-20D4-49A0-9679-4BE521B2F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3364" y="1625689"/>
            <a:ext cx="8485271" cy="486718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874DBEA-4A89-4F24-AB3C-8A299A8B6178}"/>
              </a:ext>
            </a:extLst>
          </p:cNvPr>
          <p:cNvSpPr/>
          <p:nvPr/>
        </p:nvSpPr>
        <p:spPr>
          <a:xfrm>
            <a:off x="2130641" y="1947848"/>
            <a:ext cx="285387" cy="574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EEB420-8BD1-4198-AC3C-0D208EBDA168}"/>
              </a:ext>
            </a:extLst>
          </p:cNvPr>
          <p:cNvSpPr/>
          <p:nvPr/>
        </p:nvSpPr>
        <p:spPr>
          <a:xfrm>
            <a:off x="2130642" y="5548545"/>
            <a:ext cx="285386" cy="292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446777-1C17-45F3-8494-E0B9F5C81C93}"/>
              </a:ext>
            </a:extLst>
          </p:cNvPr>
          <p:cNvSpPr/>
          <p:nvPr/>
        </p:nvSpPr>
        <p:spPr>
          <a:xfrm>
            <a:off x="2130641" y="4325622"/>
            <a:ext cx="285386" cy="29296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EBF9AD-A2E3-4132-9FF6-9B4F0ED9BFBC}"/>
              </a:ext>
            </a:extLst>
          </p:cNvPr>
          <p:cNvSpPr/>
          <p:nvPr/>
        </p:nvSpPr>
        <p:spPr>
          <a:xfrm>
            <a:off x="2130641" y="2522736"/>
            <a:ext cx="285387" cy="60739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85ACEF-577B-4CA6-96C6-0B3793E6E440}"/>
              </a:ext>
            </a:extLst>
          </p:cNvPr>
          <p:cNvSpPr/>
          <p:nvPr/>
        </p:nvSpPr>
        <p:spPr>
          <a:xfrm>
            <a:off x="2130641" y="4060087"/>
            <a:ext cx="285386" cy="265583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05C0EE7-687E-4E95-9D30-E5526FFD1A66}"/>
              </a:ext>
            </a:extLst>
          </p:cNvPr>
          <p:cNvSpPr/>
          <p:nvPr/>
        </p:nvSpPr>
        <p:spPr>
          <a:xfrm>
            <a:off x="0" y="1843334"/>
            <a:ext cx="214367" cy="209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03125FA-918B-45AB-A8C0-7C4254F1C24D}"/>
              </a:ext>
            </a:extLst>
          </p:cNvPr>
          <p:cNvSpPr/>
          <p:nvPr/>
        </p:nvSpPr>
        <p:spPr>
          <a:xfrm>
            <a:off x="-8227" y="2265143"/>
            <a:ext cx="214367" cy="2090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A6307-E490-448E-9578-7DAA699047CC}"/>
              </a:ext>
            </a:extLst>
          </p:cNvPr>
          <p:cNvSpPr/>
          <p:nvPr/>
        </p:nvSpPr>
        <p:spPr>
          <a:xfrm>
            <a:off x="-8228" y="2686952"/>
            <a:ext cx="214367" cy="209028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518E1B-E369-44AC-8DE2-2B0D8C0112E8}"/>
              </a:ext>
            </a:extLst>
          </p:cNvPr>
          <p:cNvSpPr txBox="1"/>
          <p:nvPr/>
        </p:nvSpPr>
        <p:spPr>
          <a:xfrm>
            <a:off x="214367" y="1767294"/>
            <a:ext cx="164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>
                <a:solidFill>
                  <a:schemeClr val="accent1"/>
                </a:solidFill>
              </a:rPr>
              <a:t>Logging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14F8DB-D3A1-4CFE-B270-488F20834FDB}"/>
              </a:ext>
            </a:extLst>
          </p:cNvPr>
          <p:cNvSpPr txBox="1"/>
          <p:nvPr/>
        </p:nvSpPr>
        <p:spPr>
          <a:xfrm>
            <a:off x="214367" y="2185191"/>
            <a:ext cx="164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>
                <a:solidFill>
                  <a:srgbClr val="00B050"/>
                </a:solidFill>
              </a:rPr>
              <a:t>Transactions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174DEE-4E52-4965-8D97-5F0439E8A2BA}"/>
              </a:ext>
            </a:extLst>
          </p:cNvPr>
          <p:cNvSpPr txBox="1"/>
          <p:nvPr/>
        </p:nvSpPr>
        <p:spPr>
          <a:xfrm>
            <a:off x="206139" y="2611795"/>
            <a:ext cx="1647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Exception Handling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A99A47B-F8D0-4253-9521-893C7279B0DC}"/>
              </a:ext>
            </a:extLst>
          </p:cNvPr>
          <p:cNvSpPr/>
          <p:nvPr/>
        </p:nvSpPr>
        <p:spPr>
          <a:xfrm>
            <a:off x="2130641" y="5262767"/>
            <a:ext cx="285386" cy="29296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A29C997-E407-417D-AB85-1ECCCE37D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364" y="1896402"/>
            <a:ext cx="8485270" cy="123372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77DC8D5-7122-4BDD-8A27-A794D5A56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364" y="5262767"/>
            <a:ext cx="8485270" cy="58592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6599147-50FB-4B24-A448-176D8A18E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364" y="4325621"/>
            <a:ext cx="8485270" cy="29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03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47EAF-290F-4A41-95CD-4AACBFD23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Boiler Plate Code using AOP (5/5)</a:t>
            </a:r>
          </a:p>
        </p:txBody>
      </p:sp>
      <p:pic>
        <p:nvPicPr>
          <p:cNvPr id="17" name="Content Placeholder 3">
            <a:extLst>
              <a:ext uri="{FF2B5EF4-FFF2-40B4-BE49-F238E27FC236}">
                <a16:creationId xmlns:a16="http://schemas.microsoft.com/office/drawing/2014/main" id="{DE9D1481-20D4-49A0-9679-4BE521B2F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3364" y="1625689"/>
            <a:ext cx="8485271" cy="486718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874DBEA-4A89-4F24-AB3C-8A299A8B6178}"/>
              </a:ext>
            </a:extLst>
          </p:cNvPr>
          <p:cNvSpPr/>
          <p:nvPr/>
        </p:nvSpPr>
        <p:spPr>
          <a:xfrm>
            <a:off x="2130641" y="1947848"/>
            <a:ext cx="285387" cy="574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EEB420-8BD1-4198-AC3C-0D208EBDA168}"/>
              </a:ext>
            </a:extLst>
          </p:cNvPr>
          <p:cNvSpPr/>
          <p:nvPr/>
        </p:nvSpPr>
        <p:spPr>
          <a:xfrm>
            <a:off x="2130642" y="5548545"/>
            <a:ext cx="285386" cy="292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446777-1C17-45F3-8494-E0B9F5C81C93}"/>
              </a:ext>
            </a:extLst>
          </p:cNvPr>
          <p:cNvSpPr/>
          <p:nvPr/>
        </p:nvSpPr>
        <p:spPr>
          <a:xfrm>
            <a:off x="2130641" y="4325622"/>
            <a:ext cx="285386" cy="29296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EBF9AD-A2E3-4132-9FF6-9B4F0ED9BFBC}"/>
              </a:ext>
            </a:extLst>
          </p:cNvPr>
          <p:cNvSpPr/>
          <p:nvPr/>
        </p:nvSpPr>
        <p:spPr>
          <a:xfrm>
            <a:off x="2130641" y="2522736"/>
            <a:ext cx="285387" cy="60739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85ACEF-577B-4CA6-96C6-0B3793E6E440}"/>
              </a:ext>
            </a:extLst>
          </p:cNvPr>
          <p:cNvSpPr/>
          <p:nvPr/>
        </p:nvSpPr>
        <p:spPr>
          <a:xfrm>
            <a:off x="2130641" y="4060087"/>
            <a:ext cx="285386" cy="265583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05C0EE7-687E-4E95-9D30-E5526FFD1A66}"/>
              </a:ext>
            </a:extLst>
          </p:cNvPr>
          <p:cNvSpPr/>
          <p:nvPr/>
        </p:nvSpPr>
        <p:spPr>
          <a:xfrm>
            <a:off x="0" y="1843334"/>
            <a:ext cx="214367" cy="209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03125FA-918B-45AB-A8C0-7C4254F1C24D}"/>
              </a:ext>
            </a:extLst>
          </p:cNvPr>
          <p:cNvSpPr/>
          <p:nvPr/>
        </p:nvSpPr>
        <p:spPr>
          <a:xfrm>
            <a:off x="-8227" y="2265143"/>
            <a:ext cx="214367" cy="2090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A6307-E490-448E-9578-7DAA699047CC}"/>
              </a:ext>
            </a:extLst>
          </p:cNvPr>
          <p:cNvSpPr/>
          <p:nvPr/>
        </p:nvSpPr>
        <p:spPr>
          <a:xfrm>
            <a:off x="-8228" y="2686952"/>
            <a:ext cx="214367" cy="209028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518E1B-E369-44AC-8DE2-2B0D8C0112E8}"/>
              </a:ext>
            </a:extLst>
          </p:cNvPr>
          <p:cNvSpPr txBox="1"/>
          <p:nvPr/>
        </p:nvSpPr>
        <p:spPr>
          <a:xfrm>
            <a:off x="214367" y="1767294"/>
            <a:ext cx="164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>
                <a:solidFill>
                  <a:schemeClr val="accent1"/>
                </a:solidFill>
              </a:rPr>
              <a:t>Logging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14F8DB-D3A1-4CFE-B270-488F20834FDB}"/>
              </a:ext>
            </a:extLst>
          </p:cNvPr>
          <p:cNvSpPr txBox="1"/>
          <p:nvPr/>
        </p:nvSpPr>
        <p:spPr>
          <a:xfrm>
            <a:off x="214367" y="2185191"/>
            <a:ext cx="164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>
                <a:solidFill>
                  <a:srgbClr val="00B050"/>
                </a:solidFill>
              </a:rPr>
              <a:t>Transactions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174DEE-4E52-4965-8D97-5F0439E8A2BA}"/>
              </a:ext>
            </a:extLst>
          </p:cNvPr>
          <p:cNvSpPr txBox="1"/>
          <p:nvPr/>
        </p:nvSpPr>
        <p:spPr>
          <a:xfrm>
            <a:off x="206139" y="2611795"/>
            <a:ext cx="1647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>
                <a:solidFill>
                  <a:srgbClr val="FF0000"/>
                </a:solidFill>
              </a:rPr>
              <a:t>Exception Handling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A99A47B-F8D0-4253-9521-893C7279B0DC}"/>
              </a:ext>
            </a:extLst>
          </p:cNvPr>
          <p:cNvSpPr/>
          <p:nvPr/>
        </p:nvSpPr>
        <p:spPr>
          <a:xfrm>
            <a:off x="2130641" y="5262767"/>
            <a:ext cx="285386" cy="29296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A29C997-E407-417D-AB85-1ECCCE37D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364" y="1896402"/>
            <a:ext cx="8485270" cy="153259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77DC8D5-7122-4BDD-8A27-A794D5A56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364" y="3733295"/>
            <a:ext cx="8485270" cy="238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944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D6AE8-D2EC-4FD0-B823-480C3F4A4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AOP Works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EF62F3D-AA5F-4641-8CF2-B04D8773BB23}"/>
              </a:ext>
            </a:extLst>
          </p:cNvPr>
          <p:cNvSpPr/>
          <p:nvPr/>
        </p:nvSpPr>
        <p:spPr>
          <a:xfrm>
            <a:off x="1534483" y="2114026"/>
            <a:ext cx="1661719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11F6BA1-7FA5-4BDB-8CCD-C2BB20C2EBDD}"/>
              </a:ext>
            </a:extLst>
          </p:cNvPr>
          <p:cNvSpPr/>
          <p:nvPr/>
        </p:nvSpPr>
        <p:spPr>
          <a:xfrm>
            <a:off x="1534484" y="3294384"/>
            <a:ext cx="1661719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0FE220-1016-4172-92E4-18EAA13B0354}"/>
              </a:ext>
            </a:extLst>
          </p:cNvPr>
          <p:cNvSpPr/>
          <p:nvPr/>
        </p:nvSpPr>
        <p:spPr>
          <a:xfrm>
            <a:off x="1534484" y="4474742"/>
            <a:ext cx="1661719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D1A0F4-A598-4BCC-A820-931DFFBFA5DE}"/>
              </a:ext>
            </a:extLst>
          </p:cNvPr>
          <p:cNvSpPr txBox="1"/>
          <p:nvPr/>
        </p:nvSpPr>
        <p:spPr>
          <a:xfrm>
            <a:off x="1534483" y="1690688"/>
            <a:ext cx="166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Package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A46B4AA-F43C-440C-91BA-724753CEA82D}"/>
              </a:ext>
            </a:extLst>
          </p:cNvPr>
          <p:cNvSpPr/>
          <p:nvPr/>
        </p:nvSpPr>
        <p:spPr>
          <a:xfrm>
            <a:off x="5130566" y="2114026"/>
            <a:ext cx="1661719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61A7D5A-7A34-4BA0-BB4F-C41D5D3F616F}"/>
              </a:ext>
            </a:extLst>
          </p:cNvPr>
          <p:cNvSpPr/>
          <p:nvPr/>
        </p:nvSpPr>
        <p:spPr>
          <a:xfrm>
            <a:off x="5130567" y="3294384"/>
            <a:ext cx="1661719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312C42A-0ABF-4A6C-B032-4BFE0ED9B0D8}"/>
              </a:ext>
            </a:extLst>
          </p:cNvPr>
          <p:cNvSpPr/>
          <p:nvPr/>
        </p:nvSpPr>
        <p:spPr>
          <a:xfrm>
            <a:off x="5130567" y="4474742"/>
            <a:ext cx="1661719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6F4EDD-0335-4E34-931B-748A9DA2AC1D}"/>
              </a:ext>
            </a:extLst>
          </p:cNvPr>
          <p:cNvSpPr txBox="1"/>
          <p:nvPr/>
        </p:nvSpPr>
        <p:spPr>
          <a:xfrm>
            <a:off x="5130566" y="1690688"/>
            <a:ext cx="166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Package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149F98B-E3E3-4D60-9B0D-C7DF55131E1A}"/>
              </a:ext>
            </a:extLst>
          </p:cNvPr>
          <p:cNvSpPr/>
          <p:nvPr/>
        </p:nvSpPr>
        <p:spPr>
          <a:xfrm>
            <a:off x="8726649" y="2114026"/>
            <a:ext cx="1661719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818084F-6549-4058-A3FF-C87F6A3A7DE9}"/>
              </a:ext>
            </a:extLst>
          </p:cNvPr>
          <p:cNvSpPr/>
          <p:nvPr/>
        </p:nvSpPr>
        <p:spPr>
          <a:xfrm>
            <a:off x="8726650" y="3294384"/>
            <a:ext cx="1661719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1EE0F01-1AA9-49B2-99F9-A8255114EB73}"/>
              </a:ext>
            </a:extLst>
          </p:cNvPr>
          <p:cNvSpPr/>
          <p:nvPr/>
        </p:nvSpPr>
        <p:spPr>
          <a:xfrm>
            <a:off x="8726650" y="4474742"/>
            <a:ext cx="1661719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08440F-C944-4AFF-9545-1AB85EBBA40E}"/>
              </a:ext>
            </a:extLst>
          </p:cNvPr>
          <p:cNvSpPr txBox="1"/>
          <p:nvPr/>
        </p:nvSpPr>
        <p:spPr>
          <a:xfrm>
            <a:off x="8726649" y="1690688"/>
            <a:ext cx="166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Package</a:t>
            </a:r>
          </a:p>
        </p:txBody>
      </p:sp>
    </p:spTree>
    <p:extLst>
      <p:ext uri="{BB962C8B-B14F-4D97-AF65-F5344CB8AC3E}">
        <p14:creationId xmlns:p14="http://schemas.microsoft.com/office/powerpoint/2010/main" val="1766277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D6AE8-D2EC-4FD0-B823-480C3F4A4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AOP Works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EF62F3D-AA5F-4641-8CF2-B04D8773BB23}"/>
              </a:ext>
            </a:extLst>
          </p:cNvPr>
          <p:cNvSpPr/>
          <p:nvPr/>
        </p:nvSpPr>
        <p:spPr>
          <a:xfrm>
            <a:off x="1534483" y="2114026"/>
            <a:ext cx="1661719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11F6BA1-7FA5-4BDB-8CCD-C2BB20C2EBDD}"/>
              </a:ext>
            </a:extLst>
          </p:cNvPr>
          <p:cNvSpPr/>
          <p:nvPr/>
        </p:nvSpPr>
        <p:spPr>
          <a:xfrm>
            <a:off x="1534484" y="3294384"/>
            <a:ext cx="1661719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0FE220-1016-4172-92E4-18EAA13B0354}"/>
              </a:ext>
            </a:extLst>
          </p:cNvPr>
          <p:cNvSpPr/>
          <p:nvPr/>
        </p:nvSpPr>
        <p:spPr>
          <a:xfrm>
            <a:off x="1534484" y="4474742"/>
            <a:ext cx="1661719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D1A0F4-A598-4BCC-A820-931DFFBFA5DE}"/>
              </a:ext>
            </a:extLst>
          </p:cNvPr>
          <p:cNvSpPr txBox="1"/>
          <p:nvPr/>
        </p:nvSpPr>
        <p:spPr>
          <a:xfrm>
            <a:off x="1534483" y="1690688"/>
            <a:ext cx="166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Package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A46B4AA-F43C-440C-91BA-724753CEA82D}"/>
              </a:ext>
            </a:extLst>
          </p:cNvPr>
          <p:cNvSpPr/>
          <p:nvPr/>
        </p:nvSpPr>
        <p:spPr>
          <a:xfrm>
            <a:off x="5130566" y="2114026"/>
            <a:ext cx="1661719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61A7D5A-7A34-4BA0-BB4F-C41D5D3F616F}"/>
              </a:ext>
            </a:extLst>
          </p:cNvPr>
          <p:cNvSpPr/>
          <p:nvPr/>
        </p:nvSpPr>
        <p:spPr>
          <a:xfrm>
            <a:off x="5130567" y="3294384"/>
            <a:ext cx="1661719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312C42A-0ABF-4A6C-B032-4BFE0ED9B0D8}"/>
              </a:ext>
            </a:extLst>
          </p:cNvPr>
          <p:cNvSpPr/>
          <p:nvPr/>
        </p:nvSpPr>
        <p:spPr>
          <a:xfrm>
            <a:off x="5130567" y="4474742"/>
            <a:ext cx="1661719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6F4EDD-0335-4E34-931B-748A9DA2AC1D}"/>
              </a:ext>
            </a:extLst>
          </p:cNvPr>
          <p:cNvSpPr txBox="1"/>
          <p:nvPr/>
        </p:nvSpPr>
        <p:spPr>
          <a:xfrm>
            <a:off x="5130566" y="1690688"/>
            <a:ext cx="166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Package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149F98B-E3E3-4D60-9B0D-C7DF55131E1A}"/>
              </a:ext>
            </a:extLst>
          </p:cNvPr>
          <p:cNvSpPr/>
          <p:nvPr/>
        </p:nvSpPr>
        <p:spPr>
          <a:xfrm>
            <a:off x="8726649" y="2114026"/>
            <a:ext cx="1661719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818084F-6549-4058-A3FF-C87F6A3A7DE9}"/>
              </a:ext>
            </a:extLst>
          </p:cNvPr>
          <p:cNvSpPr/>
          <p:nvPr/>
        </p:nvSpPr>
        <p:spPr>
          <a:xfrm>
            <a:off x="8726650" y="3294384"/>
            <a:ext cx="1661719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1EE0F01-1AA9-49B2-99F9-A8255114EB73}"/>
              </a:ext>
            </a:extLst>
          </p:cNvPr>
          <p:cNvSpPr/>
          <p:nvPr/>
        </p:nvSpPr>
        <p:spPr>
          <a:xfrm>
            <a:off x="8726650" y="4474742"/>
            <a:ext cx="1661719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08440F-C944-4AFF-9545-1AB85EBBA40E}"/>
              </a:ext>
            </a:extLst>
          </p:cNvPr>
          <p:cNvSpPr txBox="1"/>
          <p:nvPr/>
        </p:nvSpPr>
        <p:spPr>
          <a:xfrm>
            <a:off x="8726649" y="1690688"/>
            <a:ext cx="166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Package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954B70A-DFCB-4FF0-B7D3-D130C8D131BE}"/>
              </a:ext>
            </a:extLst>
          </p:cNvPr>
          <p:cNvSpPr/>
          <p:nvPr/>
        </p:nvSpPr>
        <p:spPr>
          <a:xfrm>
            <a:off x="1534483" y="6028415"/>
            <a:ext cx="285225" cy="278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65E665-2115-4748-BE54-68951AE64E55}"/>
              </a:ext>
            </a:extLst>
          </p:cNvPr>
          <p:cNvSpPr txBox="1"/>
          <p:nvPr/>
        </p:nvSpPr>
        <p:spPr>
          <a:xfrm>
            <a:off x="1819708" y="5982866"/>
            <a:ext cx="347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Logging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E78067A-BAE8-4493-BC27-113C3883A03B}"/>
              </a:ext>
            </a:extLst>
          </p:cNvPr>
          <p:cNvSpPr/>
          <p:nvPr/>
        </p:nvSpPr>
        <p:spPr>
          <a:xfrm>
            <a:off x="1534483" y="2263181"/>
            <a:ext cx="1661719" cy="62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00C84E-1F5E-4F5F-99BD-C805904A05BC}"/>
              </a:ext>
            </a:extLst>
          </p:cNvPr>
          <p:cNvSpPr/>
          <p:nvPr/>
        </p:nvSpPr>
        <p:spPr>
          <a:xfrm>
            <a:off x="1534483" y="2747384"/>
            <a:ext cx="1661719" cy="62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74B1A2C-7ED3-4385-BEF9-AC64BB075EB4}"/>
              </a:ext>
            </a:extLst>
          </p:cNvPr>
          <p:cNvSpPr/>
          <p:nvPr/>
        </p:nvSpPr>
        <p:spPr>
          <a:xfrm>
            <a:off x="1534483" y="3484533"/>
            <a:ext cx="1645644" cy="90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AC6737C-7E64-4EC6-BD1D-91E6E8FFAB73}"/>
              </a:ext>
            </a:extLst>
          </p:cNvPr>
          <p:cNvSpPr/>
          <p:nvPr/>
        </p:nvSpPr>
        <p:spPr>
          <a:xfrm>
            <a:off x="1534483" y="3905551"/>
            <a:ext cx="1645644" cy="90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E8AE00A-8580-4F4A-9575-BDC4B50D5174}"/>
              </a:ext>
            </a:extLst>
          </p:cNvPr>
          <p:cNvSpPr/>
          <p:nvPr/>
        </p:nvSpPr>
        <p:spPr>
          <a:xfrm>
            <a:off x="1534483" y="4014342"/>
            <a:ext cx="1645644" cy="90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74A2DC-077A-477D-AEB2-DA05298A0636}"/>
              </a:ext>
            </a:extLst>
          </p:cNvPr>
          <p:cNvSpPr/>
          <p:nvPr/>
        </p:nvSpPr>
        <p:spPr>
          <a:xfrm>
            <a:off x="1534483" y="4613729"/>
            <a:ext cx="1661719" cy="62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4910953-BF6B-4167-BC55-F6387A0D47DE}"/>
              </a:ext>
            </a:extLst>
          </p:cNvPr>
          <p:cNvSpPr/>
          <p:nvPr/>
        </p:nvSpPr>
        <p:spPr>
          <a:xfrm>
            <a:off x="5130565" y="2348446"/>
            <a:ext cx="1661719" cy="62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6B97708-910D-4A4B-9EBB-C2B3B8414BCB}"/>
              </a:ext>
            </a:extLst>
          </p:cNvPr>
          <p:cNvSpPr/>
          <p:nvPr/>
        </p:nvSpPr>
        <p:spPr>
          <a:xfrm>
            <a:off x="8726649" y="2341330"/>
            <a:ext cx="1661719" cy="62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D74B971-3DBC-4883-97C5-85956DFDB220}"/>
              </a:ext>
            </a:extLst>
          </p:cNvPr>
          <p:cNvSpPr/>
          <p:nvPr/>
        </p:nvSpPr>
        <p:spPr>
          <a:xfrm>
            <a:off x="5130564" y="3482415"/>
            <a:ext cx="1661719" cy="62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F8867F2-E7EB-439B-9553-0DBE6243B567}"/>
              </a:ext>
            </a:extLst>
          </p:cNvPr>
          <p:cNvSpPr/>
          <p:nvPr/>
        </p:nvSpPr>
        <p:spPr>
          <a:xfrm>
            <a:off x="8726644" y="3607944"/>
            <a:ext cx="1661719" cy="62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DEFD195-712F-4AC3-8BCA-08A9C034205A}"/>
              </a:ext>
            </a:extLst>
          </p:cNvPr>
          <p:cNvSpPr/>
          <p:nvPr/>
        </p:nvSpPr>
        <p:spPr>
          <a:xfrm>
            <a:off x="5130563" y="4631738"/>
            <a:ext cx="165368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5BD02C3-BC9E-4FA9-8878-F710630994AE}"/>
              </a:ext>
            </a:extLst>
          </p:cNvPr>
          <p:cNvSpPr/>
          <p:nvPr/>
        </p:nvSpPr>
        <p:spPr>
          <a:xfrm>
            <a:off x="5130564" y="5229952"/>
            <a:ext cx="164564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73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D6AE8-D2EC-4FD0-B823-480C3F4A4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AOP Works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EF62F3D-AA5F-4641-8CF2-B04D8773BB23}"/>
              </a:ext>
            </a:extLst>
          </p:cNvPr>
          <p:cNvSpPr/>
          <p:nvPr/>
        </p:nvSpPr>
        <p:spPr>
          <a:xfrm>
            <a:off x="1534483" y="2114026"/>
            <a:ext cx="1661719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11F6BA1-7FA5-4BDB-8CCD-C2BB20C2EBDD}"/>
              </a:ext>
            </a:extLst>
          </p:cNvPr>
          <p:cNvSpPr/>
          <p:nvPr/>
        </p:nvSpPr>
        <p:spPr>
          <a:xfrm>
            <a:off x="1534484" y="3294384"/>
            <a:ext cx="1661719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0FE220-1016-4172-92E4-18EAA13B0354}"/>
              </a:ext>
            </a:extLst>
          </p:cNvPr>
          <p:cNvSpPr/>
          <p:nvPr/>
        </p:nvSpPr>
        <p:spPr>
          <a:xfrm>
            <a:off x="1534484" y="4474742"/>
            <a:ext cx="1661719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D1A0F4-A598-4BCC-A820-931DFFBFA5DE}"/>
              </a:ext>
            </a:extLst>
          </p:cNvPr>
          <p:cNvSpPr txBox="1"/>
          <p:nvPr/>
        </p:nvSpPr>
        <p:spPr>
          <a:xfrm>
            <a:off x="1534483" y="1690688"/>
            <a:ext cx="166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Package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A46B4AA-F43C-440C-91BA-724753CEA82D}"/>
              </a:ext>
            </a:extLst>
          </p:cNvPr>
          <p:cNvSpPr/>
          <p:nvPr/>
        </p:nvSpPr>
        <p:spPr>
          <a:xfrm>
            <a:off x="5130566" y="2114026"/>
            <a:ext cx="1661719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61A7D5A-7A34-4BA0-BB4F-C41D5D3F616F}"/>
              </a:ext>
            </a:extLst>
          </p:cNvPr>
          <p:cNvSpPr/>
          <p:nvPr/>
        </p:nvSpPr>
        <p:spPr>
          <a:xfrm>
            <a:off x="5130567" y="3294384"/>
            <a:ext cx="1661719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312C42A-0ABF-4A6C-B032-4BFE0ED9B0D8}"/>
              </a:ext>
            </a:extLst>
          </p:cNvPr>
          <p:cNvSpPr/>
          <p:nvPr/>
        </p:nvSpPr>
        <p:spPr>
          <a:xfrm>
            <a:off x="5130567" y="4474742"/>
            <a:ext cx="1661719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6F4EDD-0335-4E34-931B-748A9DA2AC1D}"/>
              </a:ext>
            </a:extLst>
          </p:cNvPr>
          <p:cNvSpPr txBox="1"/>
          <p:nvPr/>
        </p:nvSpPr>
        <p:spPr>
          <a:xfrm>
            <a:off x="5130566" y="1690688"/>
            <a:ext cx="166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Package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149F98B-E3E3-4D60-9B0D-C7DF55131E1A}"/>
              </a:ext>
            </a:extLst>
          </p:cNvPr>
          <p:cNvSpPr/>
          <p:nvPr/>
        </p:nvSpPr>
        <p:spPr>
          <a:xfrm>
            <a:off x="8726649" y="2114026"/>
            <a:ext cx="1661719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818084F-6549-4058-A3FF-C87F6A3A7DE9}"/>
              </a:ext>
            </a:extLst>
          </p:cNvPr>
          <p:cNvSpPr/>
          <p:nvPr/>
        </p:nvSpPr>
        <p:spPr>
          <a:xfrm>
            <a:off x="8726650" y="3294384"/>
            <a:ext cx="1661719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1EE0F01-1AA9-49B2-99F9-A8255114EB73}"/>
              </a:ext>
            </a:extLst>
          </p:cNvPr>
          <p:cNvSpPr/>
          <p:nvPr/>
        </p:nvSpPr>
        <p:spPr>
          <a:xfrm>
            <a:off x="8726650" y="4474742"/>
            <a:ext cx="1661719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08440F-C944-4AFF-9545-1AB85EBBA40E}"/>
              </a:ext>
            </a:extLst>
          </p:cNvPr>
          <p:cNvSpPr txBox="1"/>
          <p:nvPr/>
        </p:nvSpPr>
        <p:spPr>
          <a:xfrm>
            <a:off x="8726649" y="1690688"/>
            <a:ext cx="166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Package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954B70A-DFCB-4FF0-B7D3-D130C8D131BE}"/>
              </a:ext>
            </a:extLst>
          </p:cNvPr>
          <p:cNvSpPr/>
          <p:nvPr/>
        </p:nvSpPr>
        <p:spPr>
          <a:xfrm>
            <a:off x="1534483" y="6028415"/>
            <a:ext cx="285225" cy="278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47191A-ED07-46EA-B5C4-54B15AE05CEE}"/>
              </a:ext>
            </a:extLst>
          </p:cNvPr>
          <p:cNvSpPr/>
          <p:nvPr/>
        </p:nvSpPr>
        <p:spPr>
          <a:xfrm>
            <a:off x="5130566" y="6028415"/>
            <a:ext cx="285225" cy="2782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65E665-2115-4748-BE54-68951AE64E55}"/>
              </a:ext>
            </a:extLst>
          </p:cNvPr>
          <p:cNvSpPr txBox="1"/>
          <p:nvPr/>
        </p:nvSpPr>
        <p:spPr>
          <a:xfrm>
            <a:off x="1819708" y="5982866"/>
            <a:ext cx="347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Logging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C5BCC4-F7D2-4604-90F3-270E5A46D914}"/>
              </a:ext>
            </a:extLst>
          </p:cNvPr>
          <p:cNvSpPr txBox="1"/>
          <p:nvPr/>
        </p:nvSpPr>
        <p:spPr>
          <a:xfrm>
            <a:off x="5415791" y="5982866"/>
            <a:ext cx="347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Transactions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E78067A-BAE8-4493-BC27-113C3883A03B}"/>
              </a:ext>
            </a:extLst>
          </p:cNvPr>
          <p:cNvSpPr/>
          <p:nvPr/>
        </p:nvSpPr>
        <p:spPr>
          <a:xfrm>
            <a:off x="1534483" y="2263181"/>
            <a:ext cx="1661719" cy="62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00C84E-1F5E-4F5F-99BD-C805904A05BC}"/>
              </a:ext>
            </a:extLst>
          </p:cNvPr>
          <p:cNvSpPr/>
          <p:nvPr/>
        </p:nvSpPr>
        <p:spPr>
          <a:xfrm>
            <a:off x="1534483" y="2747384"/>
            <a:ext cx="1661719" cy="62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74B1A2C-7ED3-4385-BEF9-AC64BB075EB4}"/>
              </a:ext>
            </a:extLst>
          </p:cNvPr>
          <p:cNvSpPr/>
          <p:nvPr/>
        </p:nvSpPr>
        <p:spPr>
          <a:xfrm>
            <a:off x="1534483" y="3484533"/>
            <a:ext cx="1645644" cy="90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AC6737C-7E64-4EC6-BD1D-91E6E8FFAB73}"/>
              </a:ext>
            </a:extLst>
          </p:cNvPr>
          <p:cNvSpPr/>
          <p:nvPr/>
        </p:nvSpPr>
        <p:spPr>
          <a:xfrm>
            <a:off x="1534483" y="3905551"/>
            <a:ext cx="1645644" cy="90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E8AE00A-8580-4F4A-9575-BDC4B50D5174}"/>
              </a:ext>
            </a:extLst>
          </p:cNvPr>
          <p:cNvSpPr/>
          <p:nvPr/>
        </p:nvSpPr>
        <p:spPr>
          <a:xfrm>
            <a:off x="1534483" y="4014342"/>
            <a:ext cx="1645644" cy="90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74A2DC-077A-477D-AEB2-DA05298A0636}"/>
              </a:ext>
            </a:extLst>
          </p:cNvPr>
          <p:cNvSpPr/>
          <p:nvPr/>
        </p:nvSpPr>
        <p:spPr>
          <a:xfrm>
            <a:off x="1534483" y="4613729"/>
            <a:ext cx="1661719" cy="62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3A96AF3-6904-4341-880A-B9E7E14CA833}"/>
              </a:ext>
            </a:extLst>
          </p:cNvPr>
          <p:cNvSpPr/>
          <p:nvPr/>
        </p:nvSpPr>
        <p:spPr>
          <a:xfrm>
            <a:off x="1534483" y="2832788"/>
            <a:ext cx="1661719" cy="6279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0DCD4C5-D2E8-4614-8D66-E3E32478B66A}"/>
              </a:ext>
            </a:extLst>
          </p:cNvPr>
          <p:cNvSpPr/>
          <p:nvPr/>
        </p:nvSpPr>
        <p:spPr>
          <a:xfrm>
            <a:off x="1534483" y="3596042"/>
            <a:ext cx="1661719" cy="6279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8C85294-3413-489A-8ADA-53BF45A026A1}"/>
              </a:ext>
            </a:extLst>
          </p:cNvPr>
          <p:cNvSpPr/>
          <p:nvPr/>
        </p:nvSpPr>
        <p:spPr>
          <a:xfrm>
            <a:off x="1526445" y="5208571"/>
            <a:ext cx="1661719" cy="6279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4910953-BF6B-4167-BC55-F6387A0D47DE}"/>
              </a:ext>
            </a:extLst>
          </p:cNvPr>
          <p:cNvSpPr/>
          <p:nvPr/>
        </p:nvSpPr>
        <p:spPr>
          <a:xfrm>
            <a:off x="5130565" y="2348446"/>
            <a:ext cx="1661719" cy="62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551E127-C5A1-49AA-8E3D-695BCBAB0DF4}"/>
              </a:ext>
            </a:extLst>
          </p:cNvPr>
          <p:cNvSpPr/>
          <p:nvPr/>
        </p:nvSpPr>
        <p:spPr>
          <a:xfrm>
            <a:off x="5130564" y="2832788"/>
            <a:ext cx="1661719" cy="6279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6B97708-910D-4A4B-9EBB-C2B3B8414BCB}"/>
              </a:ext>
            </a:extLst>
          </p:cNvPr>
          <p:cNvSpPr/>
          <p:nvPr/>
        </p:nvSpPr>
        <p:spPr>
          <a:xfrm>
            <a:off x="8726649" y="2341330"/>
            <a:ext cx="1661719" cy="62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C5AF6BC-C3BF-4BE9-823B-021ADC2E1DE8}"/>
              </a:ext>
            </a:extLst>
          </p:cNvPr>
          <p:cNvSpPr/>
          <p:nvPr/>
        </p:nvSpPr>
        <p:spPr>
          <a:xfrm>
            <a:off x="8726648" y="2825672"/>
            <a:ext cx="1661719" cy="6279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BAA06AF-A9B1-4271-B69D-0293D238F1AE}"/>
              </a:ext>
            </a:extLst>
          </p:cNvPr>
          <p:cNvSpPr/>
          <p:nvPr/>
        </p:nvSpPr>
        <p:spPr>
          <a:xfrm>
            <a:off x="5130564" y="3905472"/>
            <a:ext cx="1661719" cy="6279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5DED12F-5B69-44E7-9D09-4DDD0CA0DC99}"/>
              </a:ext>
            </a:extLst>
          </p:cNvPr>
          <p:cNvSpPr/>
          <p:nvPr/>
        </p:nvSpPr>
        <p:spPr>
          <a:xfrm>
            <a:off x="8726647" y="3906735"/>
            <a:ext cx="1661719" cy="6279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6D725C2-9CAF-4571-B557-B43DFDF4B39E}"/>
              </a:ext>
            </a:extLst>
          </p:cNvPr>
          <p:cNvSpPr/>
          <p:nvPr/>
        </p:nvSpPr>
        <p:spPr>
          <a:xfrm>
            <a:off x="5130564" y="4705253"/>
            <a:ext cx="1661719" cy="6279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5B90B2C-56A6-4942-A929-F3443F53F420}"/>
              </a:ext>
            </a:extLst>
          </p:cNvPr>
          <p:cNvSpPr/>
          <p:nvPr/>
        </p:nvSpPr>
        <p:spPr>
          <a:xfrm>
            <a:off x="8726647" y="4703785"/>
            <a:ext cx="1661719" cy="6279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E992478-00EE-472A-8CAC-CBE36EB63FD7}"/>
              </a:ext>
            </a:extLst>
          </p:cNvPr>
          <p:cNvSpPr/>
          <p:nvPr/>
        </p:nvSpPr>
        <p:spPr>
          <a:xfrm>
            <a:off x="8726647" y="5084504"/>
            <a:ext cx="1661719" cy="6279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D74B971-3DBC-4883-97C5-85956DFDB220}"/>
              </a:ext>
            </a:extLst>
          </p:cNvPr>
          <p:cNvSpPr/>
          <p:nvPr/>
        </p:nvSpPr>
        <p:spPr>
          <a:xfrm>
            <a:off x="5130564" y="3482415"/>
            <a:ext cx="1661719" cy="62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F8867F2-E7EB-439B-9553-0DBE6243B567}"/>
              </a:ext>
            </a:extLst>
          </p:cNvPr>
          <p:cNvSpPr/>
          <p:nvPr/>
        </p:nvSpPr>
        <p:spPr>
          <a:xfrm>
            <a:off x="8726644" y="3607944"/>
            <a:ext cx="1661719" cy="62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DEFD195-712F-4AC3-8BCA-08A9C034205A}"/>
              </a:ext>
            </a:extLst>
          </p:cNvPr>
          <p:cNvSpPr/>
          <p:nvPr/>
        </p:nvSpPr>
        <p:spPr>
          <a:xfrm>
            <a:off x="5130563" y="4631738"/>
            <a:ext cx="165368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5BD02C3-BC9E-4FA9-8878-F710630994AE}"/>
              </a:ext>
            </a:extLst>
          </p:cNvPr>
          <p:cNvSpPr/>
          <p:nvPr/>
        </p:nvSpPr>
        <p:spPr>
          <a:xfrm>
            <a:off x="5130564" y="5229952"/>
            <a:ext cx="164564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76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D6AE8-D2EC-4FD0-B823-480C3F4A4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AOP Works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EF62F3D-AA5F-4641-8CF2-B04D8773BB23}"/>
              </a:ext>
            </a:extLst>
          </p:cNvPr>
          <p:cNvSpPr/>
          <p:nvPr/>
        </p:nvSpPr>
        <p:spPr>
          <a:xfrm>
            <a:off x="1534483" y="2114026"/>
            <a:ext cx="1661719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11F6BA1-7FA5-4BDB-8CCD-C2BB20C2EBDD}"/>
              </a:ext>
            </a:extLst>
          </p:cNvPr>
          <p:cNvSpPr/>
          <p:nvPr/>
        </p:nvSpPr>
        <p:spPr>
          <a:xfrm>
            <a:off x="1534484" y="3294384"/>
            <a:ext cx="1661719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0FE220-1016-4172-92E4-18EAA13B0354}"/>
              </a:ext>
            </a:extLst>
          </p:cNvPr>
          <p:cNvSpPr/>
          <p:nvPr/>
        </p:nvSpPr>
        <p:spPr>
          <a:xfrm>
            <a:off x="1534484" y="4474742"/>
            <a:ext cx="1661719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D1A0F4-A598-4BCC-A820-931DFFBFA5DE}"/>
              </a:ext>
            </a:extLst>
          </p:cNvPr>
          <p:cNvSpPr txBox="1"/>
          <p:nvPr/>
        </p:nvSpPr>
        <p:spPr>
          <a:xfrm>
            <a:off x="1534483" y="1690688"/>
            <a:ext cx="166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Package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A46B4AA-F43C-440C-91BA-724753CEA82D}"/>
              </a:ext>
            </a:extLst>
          </p:cNvPr>
          <p:cNvSpPr/>
          <p:nvPr/>
        </p:nvSpPr>
        <p:spPr>
          <a:xfrm>
            <a:off x="5130566" y="2114026"/>
            <a:ext cx="1661719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61A7D5A-7A34-4BA0-BB4F-C41D5D3F616F}"/>
              </a:ext>
            </a:extLst>
          </p:cNvPr>
          <p:cNvSpPr/>
          <p:nvPr/>
        </p:nvSpPr>
        <p:spPr>
          <a:xfrm>
            <a:off x="5130567" y="3294384"/>
            <a:ext cx="1661719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312C42A-0ABF-4A6C-B032-4BFE0ED9B0D8}"/>
              </a:ext>
            </a:extLst>
          </p:cNvPr>
          <p:cNvSpPr/>
          <p:nvPr/>
        </p:nvSpPr>
        <p:spPr>
          <a:xfrm>
            <a:off x="5130567" y="4474742"/>
            <a:ext cx="1661719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6F4EDD-0335-4E34-931B-748A9DA2AC1D}"/>
              </a:ext>
            </a:extLst>
          </p:cNvPr>
          <p:cNvSpPr txBox="1"/>
          <p:nvPr/>
        </p:nvSpPr>
        <p:spPr>
          <a:xfrm>
            <a:off x="5130566" y="1690688"/>
            <a:ext cx="166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Package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149F98B-E3E3-4D60-9B0D-C7DF55131E1A}"/>
              </a:ext>
            </a:extLst>
          </p:cNvPr>
          <p:cNvSpPr/>
          <p:nvPr/>
        </p:nvSpPr>
        <p:spPr>
          <a:xfrm>
            <a:off x="8726649" y="2114026"/>
            <a:ext cx="1661719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818084F-6549-4058-A3FF-C87F6A3A7DE9}"/>
              </a:ext>
            </a:extLst>
          </p:cNvPr>
          <p:cNvSpPr/>
          <p:nvPr/>
        </p:nvSpPr>
        <p:spPr>
          <a:xfrm>
            <a:off x="8726650" y="3294384"/>
            <a:ext cx="1661719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1EE0F01-1AA9-49B2-99F9-A8255114EB73}"/>
              </a:ext>
            </a:extLst>
          </p:cNvPr>
          <p:cNvSpPr/>
          <p:nvPr/>
        </p:nvSpPr>
        <p:spPr>
          <a:xfrm>
            <a:off x="8726650" y="4474742"/>
            <a:ext cx="1661719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08440F-C944-4AFF-9545-1AB85EBBA40E}"/>
              </a:ext>
            </a:extLst>
          </p:cNvPr>
          <p:cNvSpPr txBox="1"/>
          <p:nvPr/>
        </p:nvSpPr>
        <p:spPr>
          <a:xfrm>
            <a:off x="8726649" y="1690688"/>
            <a:ext cx="166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Package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954B70A-DFCB-4FF0-B7D3-D130C8D131BE}"/>
              </a:ext>
            </a:extLst>
          </p:cNvPr>
          <p:cNvSpPr/>
          <p:nvPr/>
        </p:nvSpPr>
        <p:spPr>
          <a:xfrm>
            <a:off x="1534483" y="6028415"/>
            <a:ext cx="285225" cy="278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47191A-ED07-46EA-B5C4-54B15AE05CEE}"/>
              </a:ext>
            </a:extLst>
          </p:cNvPr>
          <p:cNvSpPr/>
          <p:nvPr/>
        </p:nvSpPr>
        <p:spPr>
          <a:xfrm>
            <a:off x="5130566" y="6028415"/>
            <a:ext cx="285225" cy="2782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09F8E4-FED9-4C95-9938-BA1EED3BA334}"/>
              </a:ext>
            </a:extLst>
          </p:cNvPr>
          <p:cNvSpPr/>
          <p:nvPr/>
        </p:nvSpPr>
        <p:spPr>
          <a:xfrm>
            <a:off x="8726649" y="6028415"/>
            <a:ext cx="285225" cy="278235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65E665-2115-4748-BE54-68951AE64E55}"/>
              </a:ext>
            </a:extLst>
          </p:cNvPr>
          <p:cNvSpPr txBox="1"/>
          <p:nvPr/>
        </p:nvSpPr>
        <p:spPr>
          <a:xfrm>
            <a:off x="1819708" y="5982866"/>
            <a:ext cx="347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Logging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C5BCC4-F7D2-4604-90F3-270E5A46D914}"/>
              </a:ext>
            </a:extLst>
          </p:cNvPr>
          <p:cNvSpPr txBox="1"/>
          <p:nvPr/>
        </p:nvSpPr>
        <p:spPr>
          <a:xfrm>
            <a:off x="5415791" y="5982866"/>
            <a:ext cx="347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Transactions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68C7C0-2762-4833-AE89-5462A3B10B67}"/>
              </a:ext>
            </a:extLst>
          </p:cNvPr>
          <p:cNvSpPr txBox="1"/>
          <p:nvPr/>
        </p:nvSpPr>
        <p:spPr>
          <a:xfrm>
            <a:off x="9011874" y="5982866"/>
            <a:ext cx="347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Exception Handling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E78067A-BAE8-4493-BC27-113C3883A03B}"/>
              </a:ext>
            </a:extLst>
          </p:cNvPr>
          <p:cNvSpPr/>
          <p:nvPr/>
        </p:nvSpPr>
        <p:spPr>
          <a:xfrm>
            <a:off x="1534483" y="2263181"/>
            <a:ext cx="1661719" cy="62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00C84E-1F5E-4F5F-99BD-C805904A05BC}"/>
              </a:ext>
            </a:extLst>
          </p:cNvPr>
          <p:cNvSpPr/>
          <p:nvPr/>
        </p:nvSpPr>
        <p:spPr>
          <a:xfrm>
            <a:off x="1534483" y="2747384"/>
            <a:ext cx="1661719" cy="62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74B1A2C-7ED3-4385-BEF9-AC64BB075EB4}"/>
              </a:ext>
            </a:extLst>
          </p:cNvPr>
          <p:cNvSpPr/>
          <p:nvPr/>
        </p:nvSpPr>
        <p:spPr>
          <a:xfrm>
            <a:off x="1534483" y="3484533"/>
            <a:ext cx="1645644" cy="90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AC6737C-7E64-4EC6-BD1D-91E6E8FFAB73}"/>
              </a:ext>
            </a:extLst>
          </p:cNvPr>
          <p:cNvSpPr/>
          <p:nvPr/>
        </p:nvSpPr>
        <p:spPr>
          <a:xfrm>
            <a:off x="1534483" y="3905551"/>
            <a:ext cx="1645644" cy="90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E8AE00A-8580-4F4A-9575-BDC4B50D5174}"/>
              </a:ext>
            </a:extLst>
          </p:cNvPr>
          <p:cNvSpPr/>
          <p:nvPr/>
        </p:nvSpPr>
        <p:spPr>
          <a:xfrm>
            <a:off x="1534483" y="4014342"/>
            <a:ext cx="1645644" cy="90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74A2DC-077A-477D-AEB2-DA05298A0636}"/>
              </a:ext>
            </a:extLst>
          </p:cNvPr>
          <p:cNvSpPr/>
          <p:nvPr/>
        </p:nvSpPr>
        <p:spPr>
          <a:xfrm>
            <a:off x="1534483" y="4613729"/>
            <a:ext cx="1661719" cy="62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3A96AF3-6904-4341-880A-B9E7E14CA833}"/>
              </a:ext>
            </a:extLst>
          </p:cNvPr>
          <p:cNvSpPr/>
          <p:nvPr/>
        </p:nvSpPr>
        <p:spPr>
          <a:xfrm>
            <a:off x="1534483" y="2832788"/>
            <a:ext cx="1661719" cy="6279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0DCD4C5-D2E8-4614-8D66-E3E32478B66A}"/>
              </a:ext>
            </a:extLst>
          </p:cNvPr>
          <p:cNvSpPr/>
          <p:nvPr/>
        </p:nvSpPr>
        <p:spPr>
          <a:xfrm>
            <a:off x="1534483" y="3596042"/>
            <a:ext cx="1661719" cy="6279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8C85294-3413-489A-8ADA-53BF45A026A1}"/>
              </a:ext>
            </a:extLst>
          </p:cNvPr>
          <p:cNvSpPr/>
          <p:nvPr/>
        </p:nvSpPr>
        <p:spPr>
          <a:xfrm>
            <a:off x="1526445" y="5208571"/>
            <a:ext cx="1661719" cy="6279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D290D23-D697-4F84-AA18-5D84D90D3AF2}"/>
              </a:ext>
            </a:extLst>
          </p:cNvPr>
          <p:cNvSpPr/>
          <p:nvPr/>
        </p:nvSpPr>
        <p:spPr>
          <a:xfrm>
            <a:off x="1534483" y="2346098"/>
            <a:ext cx="1661719" cy="627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4255F11-9C48-45F4-9342-8D1B605E38E8}"/>
              </a:ext>
            </a:extLst>
          </p:cNvPr>
          <p:cNvSpPr/>
          <p:nvPr/>
        </p:nvSpPr>
        <p:spPr>
          <a:xfrm>
            <a:off x="1534483" y="3395886"/>
            <a:ext cx="1661719" cy="627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0FE3261-E5AA-480B-8F28-A440AD84AAE1}"/>
              </a:ext>
            </a:extLst>
          </p:cNvPr>
          <p:cNvSpPr/>
          <p:nvPr/>
        </p:nvSpPr>
        <p:spPr>
          <a:xfrm>
            <a:off x="1542523" y="5123167"/>
            <a:ext cx="1661719" cy="627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FFD7FED-9ABF-4165-B353-00A88539A3CC}"/>
              </a:ext>
            </a:extLst>
          </p:cNvPr>
          <p:cNvSpPr/>
          <p:nvPr/>
        </p:nvSpPr>
        <p:spPr>
          <a:xfrm>
            <a:off x="5130566" y="2263181"/>
            <a:ext cx="1661719" cy="627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4910953-BF6B-4167-BC55-F6387A0D47DE}"/>
              </a:ext>
            </a:extLst>
          </p:cNvPr>
          <p:cNvSpPr/>
          <p:nvPr/>
        </p:nvSpPr>
        <p:spPr>
          <a:xfrm>
            <a:off x="5130565" y="2348446"/>
            <a:ext cx="1661719" cy="62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551E127-C5A1-49AA-8E3D-695BCBAB0DF4}"/>
              </a:ext>
            </a:extLst>
          </p:cNvPr>
          <p:cNvSpPr/>
          <p:nvPr/>
        </p:nvSpPr>
        <p:spPr>
          <a:xfrm>
            <a:off x="5130564" y="2832788"/>
            <a:ext cx="1661719" cy="6279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BE745E3-E34F-4B5B-99E1-E2EF1080D466}"/>
              </a:ext>
            </a:extLst>
          </p:cNvPr>
          <p:cNvSpPr/>
          <p:nvPr/>
        </p:nvSpPr>
        <p:spPr>
          <a:xfrm>
            <a:off x="8726650" y="2256065"/>
            <a:ext cx="1661719" cy="627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6B97708-910D-4A4B-9EBB-C2B3B8414BCB}"/>
              </a:ext>
            </a:extLst>
          </p:cNvPr>
          <p:cNvSpPr/>
          <p:nvPr/>
        </p:nvSpPr>
        <p:spPr>
          <a:xfrm>
            <a:off x="8726649" y="2341330"/>
            <a:ext cx="1661719" cy="62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C5AF6BC-C3BF-4BE9-823B-021ADC2E1DE8}"/>
              </a:ext>
            </a:extLst>
          </p:cNvPr>
          <p:cNvSpPr/>
          <p:nvPr/>
        </p:nvSpPr>
        <p:spPr>
          <a:xfrm>
            <a:off x="8726648" y="2825672"/>
            <a:ext cx="1661719" cy="6279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BAA06AF-A9B1-4271-B69D-0293D238F1AE}"/>
              </a:ext>
            </a:extLst>
          </p:cNvPr>
          <p:cNvSpPr/>
          <p:nvPr/>
        </p:nvSpPr>
        <p:spPr>
          <a:xfrm>
            <a:off x="5130564" y="3905472"/>
            <a:ext cx="1661719" cy="6279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5DED12F-5B69-44E7-9D09-4DDD0CA0DC99}"/>
              </a:ext>
            </a:extLst>
          </p:cNvPr>
          <p:cNvSpPr/>
          <p:nvPr/>
        </p:nvSpPr>
        <p:spPr>
          <a:xfrm>
            <a:off x="8726647" y="3906735"/>
            <a:ext cx="1661719" cy="6279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6D725C2-9CAF-4571-B557-B43DFDF4B39E}"/>
              </a:ext>
            </a:extLst>
          </p:cNvPr>
          <p:cNvSpPr/>
          <p:nvPr/>
        </p:nvSpPr>
        <p:spPr>
          <a:xfrm>
            <a:off x="5130564" y="4705253"/>
            <a:ext cx="1661719" cy="6279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5B90B2C-56A6-4942-A929-F3443F53F420}"/>
              </a:ext>
            </a:extLst>
          </p:cNvPr>
          <p:cNvSpPr/>
          <p:nvPr/>
        </p:nvSpPr>
        <p:spPr>
          <a:xfrm>
            <a:off x="8726647" y="4703785"/>
            <a:ext cx="1661719" cy="6279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E992478-00EE-472A-8CAC-CBE36EB63FD7}"/>
              </a:ext>
            </a:extLst>
          </p:cNvPr>
          <p:cNvSpPr/>
          <p:nvPr/>
        </p:nvSpPr>
        <p:spPr>
          <a:xfrm>
            <a:off x="8726647" y="5084504"/>
            <a:ext cx="1661719" cy="6279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718F805-2EAD-4BBA-A113-E22BD4D2DC0D}"/>
              </a:ext>
            </a:extLst>
          </p:cNvPr>
          <p:cNvSpPr/>
          <p:nvPr/>
        </p:nvSpPr>
        <p:spPr>
          <a:xfrm>
            <a:off x="8726647" y="4613728"/>
            <a:ext cx="1661719" cy="627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F3B93D-89E2-4DC2-BE9E-6850373BB150}"/>
              </a:ext>
            </a:extLst>
          </p:cNvPr>
          <p:cNvSpPr/>
          <p:nvPr/>
        </p:nvSpPr>
        <p:spPr>
          <a:xfrm>
            <a:off x="5122528" y="5123167"/>
            <a:ext cx="1661719" cy="627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D04911D-CF0F-4C9D-890B-02CA214DE894}"/>
              </a:ext>
            </a:extLst>
          </p:cNvPr>
          <p:cNvSpPr/>
          <p:nvPr/>
        </p:nvSpPr>
        <p:spPr>
          <a:xfrm>
            <a:off x="5130564" y="4010557"/>
            <a:ext cx="1661719" cy="627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DF65A16-275C-4A0D-90DB-6023D186A60D}"/>
              </a:ext>
            </a:extLst>
          </p:cNvPr>
          <p:cNvSpPr/>
          <p:nvPr/>
        </p:nvSpPr>
        <p:spPr>
          <a:xfrm>
            <a:off x="5130564" y="3599988"/>
            <a:ext cx="1661719" cy="627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25E4ADB-6558-4EAF-905E-25454A050E44}"/>
              </a:ext>
            </a:extLst>
          </p:cNvPr>
          <p:cNvSpPr/>
          <p:nvPr/>
        </p:nvSpPr>
        <p:spPr>
          <a:xfrm>
            <a:off x="8726646" y="3506364"/>
            <a:ext cx="1661719" cy="627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D74B971-3DBC-4883-97C5-85956DFDB220}"/>
              </a:ext>
            </a:extLst>
          </p:cNvPr>
          <p:cNvSpPr/>
          <p:nvPr/>
        </p:nvSpPr>
        <p:spPr>
          <a:xfrm>
            <a:off x="5130564" y="3482415"/>
            <a:ext cx="1661719" cy="62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F8867F2-E7EB-439B-9553-0DBE6243B567}"/>
              </a:ext>
            </a:extLst>
          </p:cNvPr>
          <p:cNvSpPr/>
          <p:nvPr/>
        </p:nvSpPr>
        <p:spPr>
          <a:xfrm>
            <a:off x="8726644" y="3607944"/>
            <a:ext cx="1661719" cy="62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DEFD195-712F-4AC3-8BCA-08A9C034205A}"/>
              </a:ext>
            </a:extLst>
          </p:cNvPr>
          <p:cNvSpPr/>
          <p:nvPr/>
        </p:nvSpPr>
        <p:spPr>
          <a:xfrm>
            <a:off x="5130563" y="4631738"/>
            <a:ext cx="165368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5BD02C3-BC9E-4FA9-8878-F710630994AE}"/>
              </a:ext>
            </a:extLst>
          </p:cNvPr>
          <p:cNvSpPr/>
          <p:nvPr/>
        </p:nvSpPr>
        <p:spPr>
          <a:xfrm>
            <a:off x="5130564" y="5229952"/>
            <a:ext cx="164564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46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D6AE8-D2EC-4FD0-B823-480C3F4A4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AOP Works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EF62F3D-AA5F-4641-8CF2-B04D8773BB23}"/>
              </a:ext>
            </a:extLst>
          </p:cNvPr>
          <p:cNvSpPr/>
          <p:nvPr/>
        </p:nvSpPr>
        <p:spPr>
          <a:xfrm>
            <a:off x="1534483" y="2114026"/>
            <a:ext cx="1661719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11F6BA1-7FA5-4BDB-8CCD-C2BB20C2EBDD}"/>
              </a:ext>
            </a:extLst>
          </p:cNvPr>
          <p:cNvSpPr/>
          <p:nvPr/>
        </p:nvSpPr>
        <p:spPr>
          <a:xfrm>
            <a:off x="1534484" y="3294384"/>
            <a:ext cx="1661719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0FE220-1016-4172-92E4-18EAA13B0354}"/>
              </a:ext>
            </a:extLst>
          </p:cNvPr>
          <p:cNvSpPr/>
          <p:nvPr/>
        </p:nvSpPr>
        <p:spPr>
          <a:xfrm>
            <a:off x="1534484" y="4474742"/>
            <a:ext cx="1661719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D1A0F4-A598-4BCC-A820-931DFFBFA5DE}"/>
              </a:ext>
            </a:extLst>
          </p:cNvPr>
          <p:cNvSpPr txBox="1"/>
          <p:nvPr/>
        </p:nvSpPr>
        <p:spPr>
          <a:xfrm>
            <a:off x="1534483" y="1690688"/>
            <a:ext cx="166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Package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A46B4AA-F43C-440C-91BA-724753CEA82D}"/>
              </a:ext>
            </a:extLst>
          </p:cNvPr>
          <p:cNvSpPr/>
          <p:nvPr/>
        </p:nvSpPr>
        <p:spPr>
          <a:xfrm>
            <a:off x="5130566" y="2114026"/>
            <a:ext cx="1661719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61A7D5A-7A34-4BA0-BB4F-C41D5D3F616F}"/>
              </a:ext>
            </a:extLst>
          </p:cNvPr>
          <p:cNvSpPr/>
          <p:nvPr/>
        </p:nvSpPr>
        <p:spPr>
          <a:xfrm>
            <a:off x="5130567" y="3294384"/>
            <a:ext cx="1661719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312C42A-0ABF-4A6C-B032-4BFE0ED9B0D8}"/>
              </a:ext>
            </a:extLst>
          </p:cNvPr>
          <p:cNvSpPr/>
          <p:nvPr/>
        </p:nvSpPr>
        <p:spPr>
          <a:xfrm>
            <a:off x="5130567" y="4474742"/>
            <a:ext cx="1661719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6F4EDD-0335-4E34-931B-748A9DA2AC1D}"/>
              </a:ext>
            </a:extLst>
          </p:cNvPr>
          <p:cNvSpPr txBox="1"/>
          <p:nvPr/>
        </p:nvSpPr>
        <p:spPr>
          <a:xfrm>
            <a:off x="5130566" y="1690688"/>
            <a:ext cx="166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Package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149F98B-E3E3-4D60-9B0D-C7DF55131E1A}"/>
              </a:ext>
            </a:extLst>
          </p:cNvPr>
          <p:cNvSpPr/>
          <p:nvPr/>
        </p:nvSpPr>
        <p:spPr>
          <a:xfrm>
            <a:off x="8726649" y="2114026"/>
            <a:ext cx="1661719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818084F-6549-4058-A3FF-C87F6A3A7DE9}"/>
              </a:ext>
            </a:extLst>
          </p:cNvPr>
          <p:cNvSpPr/>
          <p:nvPr/>
        </p:nvSpPr>
        <p:spPr>
          <a:xfrm>
            <a:off x="8726650" y="3294384"/>
            <a:ext cx="1661719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1EE0F01-1AA9-49B2-99F9-A8255114EB73}"/>
              </a:ext>
            </a:extLst>
          </p:cNvPr>
          <p:cNvSpPr/>
          <p:nvPr/>
        </p:nvSpPr>
        <p:spPr>
          <a:xfrm>
            <a:off x="8726650" y="4474742"/>
            <a:ext cx="1661719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08440F-C944-4AFF-9545-1AB85EBBA40E}"/>
              </a:ext>
            </a:extLst>
          </p:cNvPr>
          <p:cNvSpPr txBox="1"/>
          <p:nvPr/>
        </p:nvSpPr>
        <p:spPr>
          <a:xfrm>
            <a:off x="8726649" y="1690688"/>
            <a:ext cx="166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Package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954B70A-DFCB-4FF0-B7D3-D130C8D131BE}"/>
              </a:ext>
            </a:extLst>
          </p:cNvPr>
          <p:cNvSpPr/>
          <p:nvPr/>
        </p:nvSpPr>
        <p:spPr>
          <a:xfrm>
            <a:off x="1534483" y="6028415"/>
            <a:ext cx="285225" cy="278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47191A-ED07-46EA-B5C4-54B15AE05CEE}"/>
              </a:ext>
            </a:extLst>
          </p:cNvPr>
          <p:cNvSpPr/>
          <p:nvPr/>
        </p:nvSpPr>
        <p:spPr>
          <a:xfrm>
            <a:off x="5130566" y="6028415"/>
            <a:ext cx="285225" cy="2782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09F8E4-FED9-4C95-9938-BA1EED3BA334}"/>
              </a:ext>
            </a:extLst>
          </p:cNvPr>
          <p:cNvSpPr/>
          <p:nvPr/>
        </p:nvSpPr>
        <p:spPr>
          <a:xfrm>
            <a:off x="8726649" y="6028415"/>
            <a:ext cx="285225" cy="278235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65E665-2115-4748-BE54-68951AE64E55}"/>
              </a:ext>
            </a:extLst>
          </p:cNvPr>
          <p:cNvSpPr txBox="1"/>
          <p:nvPr/>
        </p:nvSpPr>
        <p:spPr>
          <a:xfrm>
            <a:off x="1819708" y="5982866"/>
            <a:ext cx="347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Logging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C5BCC4-F7D2-4604-90F3-270E5A46D914}"/>
              </a:ext>
            </a:extLst>
          </p:cNvPr>
          <p:cNvSpPr txBox="1"/>
          <p:nvPr/>
        </p:nvSpPr>
        <p:spPr>
          <a:xfrm>
            <a:off x="5415791" y="5982866"/>
            <a:ext cx="347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Transactions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68C7C0-2762-4833-AE89-5462A3B10B67}"/>
              </a:ext>
            </a:extLst>
          </p:cNvPr>
          <p:cNvSpPr txBox="1"/>
          <p:nvPr/>
        </p:nvSpPr>
        <p:spPr>
          <a:xfrm>
            <a:off x="9011874" y="5982866"/>
            <a:ext cx="347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Exception Handling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E78067A-BAE8-4493-BC27-113C3883A03B}"/>
              </a:ext>
            </a:extLst>
          </p:cNvPr>
          <p:cNvSpPr/>
          <p:nvPr/>
        </p:nvSpPr>
        <p:spPr>
          <a:xfrm>
            <a:off x="1534483" y="2263181"/>
            <a:ext cx="1661719" cy="62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00C84E-1F5E-4F5F-99BD-C805904A05BC}"/>
              </a:ext>
            </a:extLst>
          </p:cNvPr>
          <p:cNvSpPr/>
          <p:nvPr/>
        </p:nvSpPr>
        <p:spPr>
          <a:xfrm>
            <a:off x="1534483" y="2747384"/>
            <a:ext cx="1661719" cy="62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74B1A2C-7ED3-4385-BEF9-AC64BB075EB4}"/>
              </a:ext>
            </a:extLst>
          </p:cNvPr>
          <p:cNvSpPr/>
          <p:nvPr/>
        </p:nvSpPr>
        <p:spPr>
          <a:xfrm>
            <a:off x="1534483" y="3484533"/>
            <a:ext cx="1645644" cy="90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AC6737C-7E64-4EC6-BD1D-91E6E8FFAB73}"/>
              </a:ext>
            </a:extLst>
          </p:cNvPr>
          <p:cNvSpPr/>
          <p:nvPr/>
        </p:nvSpPr>
        <p:spPr>
          <a:xfrm>
            <a:off x="1534483" y="3905551"/>
            <a:ext cx="1645644" cy="90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E8AE00A-8580-4F4A-9575-BDC4B50D5174}"/>
              </a:ext>
            </a:extLst>
          </p:cNvPr>
          <p:cNvSpPr/>
          <p:nvPr/>
        </p:nvSpPr>
        <p:spPr>
          <a:xfrm>
            <a:off x="1534483" y="4014342"/>
            <a:ext cx="1645644" cy="90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74A2DC-077A-477D-AEB2-DA05298A0636}"/>
              </a:ext>
            </a:extLst>
          </p:cNvPr>
          <p:cNvSpPr/>
          <p:nvPr/>
        </p:nvSpPr>
        <p:spPr>
          <a:xfrm>
            <a:off x="1534483" y="4613729"/>
            <a:ext cx="1661719" cy="62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3A96AF3-6904-4341-880A-B9E7E14CA833}"/>
              </a:ext>
            </a:extLst>
          </p:cNvPr>
          <p:cNvSpPr/>
          <p:nvPr/>
        </p:nvSpPr>
        <p:spPr>
          <a:xfrm>
            <a:off x="1534483" y="2832788"/>
            <a:ext cx="1661719" cy="6279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0DCD4C5-D2E8-4614-8D66-E3E32478B66A}"/>
              </a:ext>
            </a:extLst>
          </p:cNvPr>
          <p:cNvSpPr/>
          <p:nvPr/>
        </p:nvSpPr>
        <p:spPr>
          <a:xfrm>
            <a:off x="1534483" y="3596042"/>
            <a:ext cx="1661719" cy="6279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8C85294-3413-489A-8ADA-53BF45A026A1}"/>
              </a:ext>
            </a:extLst>
          </p:cNvPr>
          <p:cNvSpPr/>
          <p:nvPr/>
        </p:nvSpPr>
        <p:spPr>
          <a:xfrm>
            <a:off x="1526445" y="5208571"/>
            <a:ext cx="1661719" cy="6279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D290D23-D697-4F84-AA18-5D84D90D3AF2}"/>
              </a:ext>
            </a:extLst>
          </p:cNvPr>
          <p:cNvSpPr/>
          <p:nvPr/>
        </p:nvSpPr>
        <p:spPr>
          <a:xfrm>
            <a:off x="1534483" y="2346098"/>
            <a:ext cx="1661719" cy="627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4255F11-9C48-45F4-9342-8D1B605E38E8}"/>
              </a:ext>
            </a:extLst>
          </p:cNvPr>
          <p:cNvSpPr/>
          <p:nvPr/>
        </p:nvSpPr>
        <p:spPr>
          <a:xfrm>
            <a:off x="1534483" y="3395886"/>
            <a:ext cx="1661719" cy="627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0FE3261-E5AA-480B-8F28-A440AD84AAE1}"/>
              </a:ext>
            </a:extLst>
          </p:cNvPr>
          <p:cNvSpPr/>
          <p:nvPr/>
        </p:nvSpPr>
        <p:spPr>
          <a:xfrm>
            <a:off x="1542523" y="5123167"/>
            <a:ext cx="1661719" cy="627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FFD7FED-9ABF-4165-B353-00A88539A3CC}"/>
              </a:ext>
            </a:extLst>
          </p:cNvPr>
          <p:cNvSpPr/>
          <p:nvPr/>
        </p:nvSpPr>
        <p:spPr>
          <a:xfrm>
            <a:off x="5130566" y="2263181"/>
            <a:ext cx="1661719" cy="627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4910953-BF6B-4167-BC55-F6387A0D47DE}"/>
              </a:ext>
            </a:extLst>
          </p:cNvPr>
          <p:cNvSpPr/>
          <p:nvPr/>
        </p:nvSpPr>
        <p:spPr>
          <a:xfrm>
            <a:off x="5130565" y="2348446"/>
            <a:ext cx="1661719" cy="62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551E127-C5A1-49AA-8E3D-695BCBAB0DF4}"/>
              </a:ext>
            </a:extLst>
          </p:cNvPr>
          <p:cNvSpPr/>
          <p:nvPr/>
        </p:nvSpPr>
        <p:spPr>
          <a:xfrm>
            <a:off x="5130564" y="2832788"/>
            <a:ext cx="1661719" cy="6279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BE745E3-E34F-4B5B-99E1-E2EF1080D466}"/>
              </a:ext>
            </a:extLst>
          </p:cNvPr>
          <p:cNvSpPr/>
          <p:nvPr/>
        </p:nvSpPr>
        <p:spPr>
          <a:xfrm>
            <a:off x="8726650" y="2256065"/>
            <a:ext cx="1661719" cy="627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6B97708-910D-4A4B-9EBB-C2B3B8414BCB}"/>
              </a:ext>
            </a:extLst>
          </p:cNvPr>
          <p:cNvSpPr/>
          <p:nvPr/>
        </p:nvSpPr>
        <p:spPr>
          <a:xfrm>
            <a:off x="8726649" y="2341330"/>
            <a:ext cx="1661719" cy="62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C5AF6BC-C3BF-4BE9-823B-021ADC2E1DE8}"/>
              </a:ext>
            </a:extLst>
          </p:cNvPr>
          <p:cNvSpPr/>
          <p:nvPr/>
        </p:nvSpPr>
        <p:spPr>
          <a:xfrm>
            <a:off x="8726648" y="2825672"/>
            <a:ext cx="1661719" cy="6279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BAA06AF-A9B1-4271-B69D-0293D238F1AE}"/>
              </a:ext>
            </a:extLst>
          </p:cNvPr>
          <p:cNvSpPr/>
          <p:nvPr/>
        </p:nvSpPr>
        <p:spPr>
          <a:xfrm>
            <a:off x="5130564" y="3905472"/>
            <a:ext cx="1661719" cy="6279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5DED12F-5B69-44E7-9D09-4DDD0CA0DC99}"/>
              </a:ext>
            </a:extLst>
          </p:cNvPr>
          <p:cNvSpPr/>
          <p:nvPr/>
        </p:nvSpPr>
        <p:spPr>
          <a:xfrm>
            <a:off x="8726647" y="3906735"/>
            <a:ext cx="1661719" cy="6279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6D725C2-9CAF-4571-B557-B43DFDF4B39E}"/>
              </a:ext>
            </a:extLst>
          </p:cNvPr>
          <p:cNvSpPr/>
          <p:nvPr/>
        </p:nvSpPr>
        <p:spPr>
          <a:xfrm>
            <a:off x="5130564" y="4705253"/>
            <a:ext cx="1661719" cy="6279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5B90B2C-56A6-4942-A929-F3443F53F420}"/>
              </a:ext>
            </a:extLst>
          </p:cNvPr>
          <p:cNvSpPr/>
          <p:nvPr/>
        </p:nvSpPr>
        <p:spPr>
          <a:xfrm>
            <a:off x="8726647" y="4703785"/>
            <a:ext cx="1661719" cy="6279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E992478-00EE-472A-8CAC-CBE36EB63FD7}"/>
              </a:ext>
            </a:extLst>
          </p:cNvPr>
          <p:cNvSpPr/>
          <p:nvPr/>
        </p:nvSpPr>
        <p:spPr>
          <a:xfrm>
            <a:off x="8726647" y="5084504"/>
            <a:ext cx="1661719" cy="6279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718F805-2EAD-4BBA-A113-E22BD4D2DC0D}"/>
              </a:ext>
            </a:extLst>
          </p:cNvPr>
          <p:cNvSpPr/>
          <p:nvPr/>
        </p:nvSpPr>
        <p:spPr>
          <a:xfrm>
            <a:off x="8726647" y="4613728"/>
            <a:ext cx="1661719" cy="627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F3B93D-89E2-4DC2-BE9E-6850373BB150}"/>
              </a:ext>
            </a:extLst>
          </p:cNvPr>
          <p:cNvSpPr/>
          <p:nvPr/>
        </p:nvSpPr>
        <p:spPr>
          <a:xfrm>
            <a:off x="5122528" y="5123167"/>
            <a:ext cx="1661719" cy="627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D04911D-CF0F-4C9D-890B-02CA214DE894}"/>
              </a:ext>
            </a:extLst>
          </p:cNvPr>
          <p:cNvSpPr/>
          <p:nvPr/>
        </p:nvSpPr>
        <p:spPr>
          <a:xfrm>
            <a:off x="5130564" y="4010557"/>
            <a:ext cx="1661719" cy="627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DF65A16-275C-4A0D-90DB-6023D186A60D}"/>
              </a:ext>
            </a:extLst>
          </p:cNvPr>
          <p:cNvSpPr/>
          <p:nvPr/>
        </p:nvSpPr>
        <p:spPr>
          <a:xfrm>
            <a:off x="5130564" y="3599988"/>
            <a:ext cx="1661719" cy="627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25E4ADB-6558-4EAF-905E-25454A050E44}"/>
              </a:ext>
            </a:extLst>
          </p:cNvPr>
          <p:cNvSpPr/>
          <p:nvPr/>
        </p:nvSpPr>
        <p:spPr>
          <a:xfrm>
            <a:off x="8726646" y="3506364"/>
            <a:ext cx="1661719" cy="627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D74B971-3DBC-4883-97C5-85956DFDB220}"/>
              </a:ext>
            </a:extLst>
          </p:cNvPr>
          <p:cNvSpPr/>
          <p:nvPr/>
        </p:nvSpPr>
        <p:spPr>
          <a:xfrm>
            <a:off x="5130564" y="3482415"/>
            <a:ext cx="1661719" cy="62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F8867F2-E7EB-439B-9553-0DBE6243B567}"/>
              </a:ext>
            </a:extLst>
          </p:cNvPr>
          <p:cNvSpPr/>
          <p:nvPr/>
        </p:nvSpPr>
        <p:spPr>
          <a:xfrm>
            <a:off x="8726644" y="3607944"/>
            <a:ext cx="1661719" cy="62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DEFD195-712F-4AC3-8BCA-08A9C034205A}"/>
              </a:ext>
            </a:extLst>
          </p:cNvPr>
          <p:cNvSpPr/>
          <p:nvPr/>
        </p:nvSpPr>
        <p:spPr>
          <a:xfrm>
            <a:off x="5130563" y="4631738"/>
            <a:ext cx="165368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5BD02C3-BC9E-4FA9-8878-F710630994AE}"/>
              </a:ext>
            </a:extLst>
          </p:cNvPr>
          <p:cNvSpPr/>
          <p:nvPr/>
        </p:nvSpPr>
        <p:spPr>
          <a:xfrm>
            <a:off x="5130564" y="5229952"/>
            <a:ext cx="164564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CC6E85-082B-4BAB-9D58-5B26EE4970F0}"/>
              </a:ext>
            </a:extLst>
          </p:cNvPr>
          <p:cNvSpPr txBox="1"/>
          <p:nvPr/>
        </p:nvSpPr>
        <p:spPr>
          <a:xfrm>
            <a:off x="83890" y="2325978"/>
            <a:ext cx="956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Tangling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21B50A1-B0A7-4C18-BD80-2F3A7E806BB4}"/>
              </a:ext>
            </a:extLst>
          </p:cNvPr>
          <p:cNvCxnSpPr>
            <a:cxnSpLocks/>
            <a:stCxn id="3" idx="3"/>
            <a:endCxn id="26" idx="1"/>
          </p:cNvCxnSpPr>
          <p:nvPr/>
        </p:nvCxnSpPr>
        <p:spPr>
          <a:xfrm flipV="1">
            <a:off x="1040235" y="2294580"/>
            <a:ext cx="494248" cy="354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4CE118F-BE50-4E39-B3A2-587C557F8766}"/>
              </a:ext>
            </a:extLst>
          </p:cNvPr>
          <p:cNvCxnSpPr>
            <a:stCxn id="3" idx="3"/>
            <a:endCxn id="36" idx="1"/>
          </p:cNvCxnSpPr>
          <p:nvPr/>
        </p:nvCxnSpPr>
        <p:spPr>
          <a:xfrm flipV="1">
            <a:off x="1040235" y="2377497"/>
            <a:ext cx="494248" cy="2716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62837F-9AFB-455D-8411-873726B38C8D}"/>
              </a:ext>
            </a:extLst>
          </p:cNvPr>
          <p:cNvCxnSpPr>
            <a:stCxn id="3" idx="3"/>
            <a:endCxn id="27" idx="1"/>
          </p:cNvCxnSpPr>
          <p:nvPr/>
        </p:nvCxnSpPr>
        <p:spPr>
          <a:xfrm>
            <a:off x="1040235" y="2649144"/>
            <a:ext cx="494248" cy="1296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F49FED7-CFCE-4758-B6B8-B142718A98DE}"/>
              </a:ext>
            </a:extLst>
          </p:cNvPr>
          <p:cNvCxnSpPr>
            <a:stCxn id="3" idx="3"/>
            <a:endCxn id="33" idx="1"/>
          </p:cNvCxnSpPr>
          <p:nvPr/>
        </p:nvCxnSpPr>
        <p:spPr>
          <a:xfrm>
            <a:off x="1040235" y="2649144"/>
            <a:ext cx="494248" cy="2150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048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D6AE8-D2EC-4FD0-B823-480C3F4A4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AOP Works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EF62F3D-AA5F-4641-8CF2-B04D8773BB23}"/>
              </a:ext>
            </a:extLst>
          </p:cNvPr>
          <p:cNvSpPr/>
          <p:nvPr/>
        </p:nvSpPr>
        <p:spPr>
          <a:xfrm>
            <a:off x="1534483" y="2114026"/>
            <a:ext cx="1661719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11F6BA1-7FA5-4BDB-8CCD-C2BB20C2EBDD}"/>
              </a:ext>
            </a:extLst>
          </p:cNvPr>
          <p:cNvSpPr/>
          <p:nvPr/>
        </p:nvSpPr>
        <p:spPr>
          <a:xfrm>
            <a:off x="1534484" y="3294384"/>
            <a:ext cx="1661719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0FE220-1016-4172-92E4-18EAA13B0354}"/>
              </a:ext>
            </a:extLst>
          </p:cNvPr>
          <p:cNvSpPr/>
          <p:nvPr/>
        </p:nvSpPr>
        <p:spPr>
          <a:xfrm>
            <a:off x="1534484" y="4474742"/>
            <a:ext cx="1661719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D1A0F4-A598-4BCC-A820-931DFFBFA5DE}"/>
              </a:ext>
            </a:extLst>
          </p:cNvPr>
          <p:cNvSpPr txBox="1"/>
          <p:nvPr/>
        </p:nvSpPr>
        <p:spPr>
          <a:xfrm>
            <a:off x="1534483" y="1690688"/>
            <a:ext cx="166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Package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A46B4AA-F43C-440C-91BA-724753CEA82D}"/>
              </a:ext>
            </a:extLst>
          </p:cNvPr>
          <p:cNvSpPr/>
          <p:nvPr/>
        </p:nvSpPr>
        <p:spPr>
          <a:xfrm>
            <a:off x="5130566" y="2114026"/>
            <a:ext cx="1661719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61A7D5A-7A34-4BA0-BB4F-C41D5D3F616F}"/>
              </a:ext>
            </a:extLst>
          </p:cNvPr>
          <p:cNvSpPr/>
          <p:nvPr/>
        </p:nvSpPr>
        <p:spPr>
          <a:xfrm>
            <a:off x="5130567" y="3294384"/>
            <a:ext cx="1661719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312C42A-0ABF-4A6C-B032-4BFE0ED9B0D8}"/>
              </a:ext>
            </a:extLst>
          </p:cNvPr>
          <p:cNvSpPr/>
          <p:nvPr/>
        </p:nvSpPr>
        <p:spPr>
          <a:xfrm>
            <a:off x="5130567" y="4474742"/>
            <a:ext cx="1661719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6F4EDD-0335-4E34-931B-748A9DA2AC1D}"/>
              </a:ext>
            </a:extLst>
          </p:cNvPr>
          <p:cNvSpPr txBox="1"/>
          <p:nvPr/>
        </p:nvSpPr>
        <p:spPr>
          <a:xfrm>
            <a:off x="5130566" y="1690688"/>
            <a:ext cx="166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Package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149F98B-E3E3-4D60-9B0D-C7DF55131E1A}"/>
              </a:ext>
            </a:extLst>
          </p:cNvPr>
          <p:cNvSpPr/>
          <p:nvPr/>
        </p:nvSpPr>
        <p:spPr>
          <a:xfrm>
            <a:off x="8726649" y="2114026"/>
            <a:ext cx="1661719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818084F-6549-4058-A3FF-C87F6A3A7DE9}"/>
              </a:ext>
            </a:extLst>
          </p:cNvPr>
          <p:cNvSpPr/>
          <p:nvPr/>
        </p:nvSpPr>
        <p:spPr>
          <a:xfrm>
            <a:off x="8726650" y="3294384"/>
            <a:ext cx="1661719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1EE0F01-1AA9-49B2-99F9-A8255114EB73}"/>
              </a:ext>
            </a:extLst>
          </p:cNvPr>
          <p:cNvSpPr/>
          <p:nvPr/>
        </p:nvSpPr>
        <p:spPr>
          <a:xfrm>
            <a:off x="8726650" y="4474742"/>
            <a:ext cx="1661719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08440F-C944-4AFF-9545-1AB85EBBA40E}"/>
              </a:ext>
            </a:extLst>
          </p:cNvPr>
          <p:cNvSpPr txBox="1"/>
          <p:nvPr/>
        </p:nvSpPr>
        <p:spPr>
          <a:xfrm>
            <a:off x="8726649" y="1690688"/>
            <a:ext cx="166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Package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954B70A-DFCB-4FF0-B7D3-D130C8D131BE}"/>
              </a:ext>
            </a:extLst>
          </p:cNvPr>
          <p:cNvSpPr/>
          <p:nvPr/>
        </p:nvSpPr>
        <p:spPr>
          <a:xfrm>
            <a:off x="1534483" y="6028415"/>
            <a:ext cx="285225" cy="278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47191A-ED07-46EA-B5C4-54B15AE05CEE}"/>
              </a:ext>
            </a:extLst>
          </p:cNvPr>
          <p:cNvSpPr/>
          <p:nvPr/>
        </p:nvSpPr>
        <p:spPr>
          <a:xfrm>
            <a:off x="5130566" y="6028415"/>
            <a:ext cx="285225" cy="2782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09F8E4-FED9-4C95-9938-BA1EED3BA334}"/>
              </a:ext>
            </a:extLst>
          </p:cNvPr>
          <p:cNvSpPr/>
          <p:nvPr/>
        </p:nvSpPr>
        <p:spPr>
          <a:xfrm>
            <a:off x="8726649" y="6028415"/>
            <a:ext cx="285225" cy="278235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65E665-2115-4748-BE54-68951AE64E55}"/>
              </a:ext>
            </a:extLst>
          </p:cNvPr>
          <p:cNvSpPr txBox="1"/>
          <p:nvPr/>
        </p:nvSpPr>
        <p:spPr>
          <a:xfrm>
            <a:off x="1819708" y="5982866"/>
            <a:ext cx="347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Logging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C5BCC4-F7D2-4604-90F3-270E5A46D914}"/>
              </a:ext>
            </a:extLst>
          </p:cNvPr>
          <p:cNvSpPr txBox="1"/>
          <p:nvPr/>
        </p:nvSpPr>
        <p:spPr>
          <a:xfrm>
            <a:off x="5415791" y="5982866"/>
            <a:ext cx="347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Transactions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68C7C0-2762-4833-AE89-5462A3B10B67}"/>
              </a:ext>
            </a:extLst>
          </p:cNvPr>
          <p:cNvSpPr txBox="1"/>
          <p:nvPr/>
        </p:nvSpPr>
        <p:spPr>
          <a:xfrm>
            <a:off x="9011874" y="5982866"/>
            <a:ext cx="347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Exception Handling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E78067A-BAE8-4493-BC27-113C3883A03B}"/>
              </a:ext>
            </a:extLst>
          </p:cNvPr>
          <p:cNvSpPr/>
          <p:nvPr/>
        </p:nvSpPr>
        <p:spPr>
          <a:xfrm>
            <a:off x="1534483" y="2263181"/>
            <a:ext cx="1661719" cy="62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00C84E-1F5E-4F5F-99BD-C805904A05BC}"/>
              </a:ext>
            </a:extLst>
          </p:cNvPr>
          <p:cNvSpPr/>
          <p:nvPr/>
        </p:nvSpPr>
        <p:spPr>
          <a:xfrm>
            <a:off x="1534483" y="2747384"/>
            <a:ext cx="1661719" cy="62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74B1A2C-7ED3-4385-BEF9-AC64BB075EB4}"/>
              </a:ext>
            </a:extLst>
          </p:cNvPr>
          <p:cNvSpPr/>
          <p:nvPr/>
        </p:nvSpPr>
        <p:spPr>
          <a:xfrm>
            <a:off x="1534483" y="3484533"/>
            <a:ext cx="1645644" cy="90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AC6737C-7E64-4EC6-BD1D-91E6E8FFAB73}"/>
              </a:ext>
            </a:extLst>
          </p:cNvPr>
          <p:cNvSpPr/>
          <p:nvPr/>
        </p:nvSpPr>
        <p:spPr>
          <a:xfrm>
            <a:off x="1534483" y="3905551"/>
            <a:ext cx="1645644" cy="90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E8AE00A-8580-4F4A-9575-BDC4B50D5174}"/>
              </a:ext>
            </a:extLst>
          </p:cNvPr>
          <p:cNvSpPr/>
          <p:nvPr/>
        </p:nvSpPr>
        <p:spPr>
          <a:xfrm>
            <a:off x="1534483" y="4014342"/>
            <a:ext cx="1645644" cy="90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74A2DC-077A-477D-AEB2-DA05298A0636}"/>
              </a:ext>
            </a:extLst>
          </p:cNvPr>
          <p:cNvSpPr/>
          <p:nvPr/>
        </p:nvSpPr>
        <p:spPr>
          <a:xfrm>
            <a:off x="1534483" y="4613729"/>
            <a:ext cx="1661719" cy="62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3A96AF3-6904-4341-880A-B9E7E14CA833}"/>
              </a:ext>
            </a:extLst>
          </p:cNvPr>
          <p:cNvSpPr/>
          <p:nvPr/>
        </p:nvSpPr>
        <p:spPr>
          <a:xfrm>
            <a:off x="1534483" y="2832788"/>
            <a:ext cx="1661719" cy="6279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0DCD4C5-D2E8-4614-8D66-E3E32478B66A}"/>
              </a:ext>
            </a:extLst>
          </p:cNvPr>
          <p:cNvSpPr/>
          <p:nvPr/>
        </p:nvSpPr>
        <p:spPr>
          <a:xfrm>
            <a:off x="1534483" y="3596042"/>
            <a:ext cx="1661719" cy="6279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8C85294-3413-489A-8ADA-53BF45A026A1}"/>
              </a:ext>
            </a:extLst>
          </p:cNvPr>
          <p:cNvSpPr/>
          <p:nvPr/>
        </p:nvSpPr>
        <p:spPr>
          <a:xfrm>
            <a:off x="1526445" y="5208571"/>
            <a:ext cx="1661719" cy="6279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D290D23-D697-4F84-AA18-5D84D90D3AF2}"/>
              </a:ext>
            </a:extLst>
          </p:cNvPr>
          <p:cNvSpPr/>
          <p:nvPr/>
        </p:nvSpPr>
        <p:spPr>
          <a:xfrm>
            <a:off x="1534483" y="2346098"/>
            <a:ext cx="1661719" cy="627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4255F11-9C48-45F4-9342-8D1B605E38E8}"/>
              </a:ext>
            </a:extLst>
          </p:cNvPr>
          <p:cNvSpPr/>
          <p:nvPr/>
        </p:nvSpPr>
        <p:spPr>
          <a:xfrm>
            <a:off x="1534483" y="3395886"/>
            <a:ext cx="1661719" cy="627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0FE3261-E5AA-480B-8F28-A440AD84AAE1}"/>
              </a:ext>
            </a:extLst>
          </p:cNvPr>
          <p:cNvSpPr/>
          <p:nvPr/>
        </p:nvSpPr>
        <p:spPr>
          <a:xfrm>
            <a:off x="1542523" y="5123167"/>
            <a:ext cx="1661719" cy="627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FFD7FED-9ABF-4165-B353-00A88539A3CC}"/>
              </a:ext>
            </a:extLst>
          </p:cNvPr>
          <p:cNvSpPr/>
          <p:nvPr/>
        </p:nvSpPr>
        <p:spPr>
          <a:xfrm>
            <a:off x="5130566" y="2263181"/>
            <a:ext cx="1661719" cy="627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4910953-BF6B-4167-BC55-F6387A0D47DE}"/>
              </a:ext>
            </a:extLst>
          </p:cNvPr>
          <p:cNvSpPr/>
          <p:nvPr/>
        </p:nvSpPr>
        <p:spPr>
          <a:xfrm>
            <a:off x="5130565" y="2348446"/>
            <a:ext cx="1661719" cy="62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551E127-C5A1-49AA-8E3D-695BCBAB0DF4}"/>
              </a:ext>
            </a:extLst>
          </p:cNvPr>
          <p:cNvSpPr/>
          <p:nvPr/>
        </p:nvSpPr>
        <p:spPr>
          <a:xfrm>
            <a:off x="5130564" y="2832788"/>
            <a:ext cx="1661719" cy="6279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BE745E3-E34F-4B5B-99E1-E2EF1080D466}"/>
              </a:ext>
            </a:extLst>
          </p:cNvPr>
          <p:cNvSpPr/>
          <p:nvPr/>
        </p:nvSpPr>
        <p:spPr>
          <a:xfrm>
            <a:off x="8726650" y="2256065"/>
            <a:ext cx="1661719" cy="627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6B97708-910D-4A4B-9EBB-C2B3B8414BCB}"/>
              </a:ext>
            </a:extLst>
          </p:cNvPr>
          <p:cNvSpPr/>
          <p:nvPr/>
        </p:nvSpPr>
        <p:spPr>
          <a:xfrm>
            <a:off x="8726649" y="2341330"/>
            <a:ext cx="1661719" cy="62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C5AF6BC-C3BF-4BE9-823B-021ADC2E1DE8}"/>
              </a:ext>
            </a:extLst>
          </p:cNvPr>
          <p:cNvSpPr/>
          <p:nvPr/>
        </p:nvSpPr>
        <p:spPr>
          <a:xfrm>
            <a:off x="8726648" y="2825672"/>
            <a:ext cx="1661719" cy="6279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BAA06AF-A9B1-4271-B69D-0293D238F1AE}"/>
              </a:ext>
            </a:extLst>
          </p:cNvPr>
          <p:cNvSpPr/>
          <p:nvPr/>
        </p:nvSpPr>
        <p:spPr>
          <a:xfrm>
            <a:off x="5130564" y="3905472"/>
            <a:ext cx="1661719" cy="6279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5DED12F-5B69-44E7-9D09-4DDD0CA0DC99}"/>
              </a:ext>
            </a:extLst>
          </p:cNvPr>
          <p:cNvSpPr/>
          <p:nvPr/>
        </p:nvSpPr>
        <p:spPr>
          <a:xfrm>
            <a:off x="8726647" y="3906735"/>
            <a:ext cx="1661719" cy="6279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6D725C2-9CAF-4571-B557-B43DFDF4B39E}"/>
              </a:ext>
            </a:extLst>
          </p:cNvPr>
          <p:cNvSpPr/>
          <p:nvPr/>
        </p:nvSpPr>
        <p:spPr>
          <a:xfrm>
            <a:off x="5130564" y="4705253"/>
            <a:ext cx="1661719" cy="6279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5B90B2C-56A6-4942-A929-F3443F53F420}"/>
              </a:ext>
            </a:extLst>
          </p:cNvPr>
          <p:cNvSpPr/>
          <p:nvPr/>
        </p:nvSpPr>
        <p:spPr>
          <a:xfrm>
            <a:off x="8726647" y="4703785"/>
            <a:ext cx="1661719" cy="6279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E992478-00EE-472A-8CAC-CBE36EB63FD7}"/>
              </a:ext>
            </a:extLst>
          </p:cNvPr>
          <p:cNvSpPr/>
          <p:nvPr/>
        </p:nvSpPr>
        <p:spPr>
          <a:xfrm>
            <a:off x="8726647" y="5084504"/>
            <a:ext cx="1661719" cy="6279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718F805-2EAD-4BBA-A113-E22BD4D2DC0D}"/>
              </a:ext>
            </a:extLst>
          </p:cNvPr>
          <p:cNvSpPr/>
          <p:nvPr/>
        </p:nvSpPr>
        <p:spPr>
          <a:xfrm>
            <a:off x="8726647" y="4613728"/>
            <a:ext cx="1661719" cy="627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F3B93D-89E2-4DC2-BE9E-6850373BB150}"/>
              </a:ext>
            </a:extLst>
          </p:cNvPr>
          <p:cNvSpPr/>
          <p:nvPr/>
        </p:nvSpPr>
        <p:spPr>
          <a:xfrm>
            <a:off x="5122528" y="5123167"/>
            <a:ext cx="1661719" cy="627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D04911D-CF0F-4C9D-890B-02CA214DE894}"/>
              </a:ext>
            </a:extLst>
          </p:cNvPr>
          <p:cNvSpPr/>
          <p:nvPr/>
        </p:nvSpPr>
        <p:spPr>
          <a:xfrm>
            <a:off x="5130564" y="4010557"/>
            <a:ext cx="1661719" cy="627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DF65A16-275C-4A0D-90DB-6023D186A60D}"/>
              </a:ext>
            </a:extLst>
          </p:cNvPr>
          <p:cNvSpPr/>
          <p:nvPr/>
        </p:nvSpPr>
        <p:spPr>
          <a:xfrm>
            <a:off x="5130564" y="3599988"/>
            <a:ext cx="1661719" cy="627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25E4ADB-6558-4EAF-905E-25454A050E44}"/>
              </a:ext>
            </a:extLst>
          </p:cNvPr>
          <p:cNvSpPr/>
          <p:nvPr/>
        </p:nvSpPr>
        <p:spPr>
          <a:xfrm>
            <a:off x="8726646" y="3506364"/>
            <a:ext cx="1661719" cy="627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D74B971-3DBC-4883-97C5-85956DFDB220}"/>
              </a:ext>
            </a:extLst>
          </p:cNvPr>
          <p:cNvSpPr/>
          <p:nvPr/>
        </p:nvSpPr>
        <p:spPr>
          <a:xfrm>
            <a:off x="5130564" y="3482415"/>
            <a:ext cx="1661719" cy="62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F8867F2-E7EB-439B-9553-0DBE6243B567}"/>
              </a:ext>
            </a:extLst>
          </p:cNvPr>
          <p:cNvSpPr/>
          <p:nvPr/>
        </p:nvSpPr>
        <p:spPr>
          <a:xfrm>
            <a:off x="8726644" y="3607944"/>
            <a:ext cx="1661719" cy="62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DEFD195-712F-4AC3-8BCA-08A9C034205A}"/>
              </a:ext>
            </a:extLst>
          </p:cNvPr>
          <p:cNvSpPr/>
          <p:nvPr/>
        </p:nvSpPr>
        <p:spPr>
          <a:xfrm>
            <a:off x="5130563" y="4631738"/>
            <a:ext cx="165368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5BD02C3-BC9E-4FA9-8878-F710630994AE}"/>
              </a:ext>
            </a:extLst>
          </p:cNvPr>
          <p:cNvSpPr/>
          <p:nvPr/>
        </p:nvSpPr>
        <p:spPr>
          <a:xfrm>
            <a:off x="5130564" y="5229952"/>
            <a:ext cx="164564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4671E5B-90D8-4A2F-92E1-6B9F24DC5B09}"/>
              </a:ext>
            </a:extLst>
          </p:cNvPr>
          <p:cNvCxnSpPr>
            <a:endCxn id="33" idx="3"/>
          </p:cNvCxnSpPr>
          <p:nvPr/>
        </p:nvCxnSpPr>
        <p:spPr>
          <a:xfrm flipH="1" flipV="1">
            <a:off x="3196202" y="2864187"/>
            <a:ext cx="2793537" cy="3118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77BA01D-ECA5-4EB4-9778-AB9B6FE3D6E9}"/>
              </a:ext>
            </a:extLst>
          </p:cNvPr>
          <p:cNvCxnSpPr>
            <a:endCxn id="34" idx="3"/>
          </p:cNvCxnSpPr>
          <p:nvPr/>
        </p:nvCxnSpPr>
        <p:spPr>
          <a:xfrm flipH="1" flipV="1">
            <a:off x="3196202" y="3627441"/>
            <a:ext cx="2793537" cy="23554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0BF337-8113-40B7-A25D-B549E69D20F2}"/>
              </a:ext>
            </a:extLst>
          </p:cNvPr>
          <p:cNvCxnSpPr/>
          <p:nvPr/>
        </p:nvCxnSpPr>
        <p:spPr>
          <a:xfrm flipH="1" flipV="1">
            <a:off x="3188164" y="5229952"/>
            <a:ext cx="2801575" cy="7984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F9F713B-081A-4861-8877-06BCAB8BCE19}"/>
              </a:ext>
            </a:extLst>
          </p:cNvPr>
          <p:cNvCxnSpPr>
            <a:endCxn id="47" idx="3"/>
          </p:cNvCxnSpPr>
          <p:nvPr/>
        </p:nvCxnSpPr>
        <p:spPr>
          <a:xfrm flipV="1">
            <a:off x="5989739" y="4736652"/>
            <a:ext cx="802544" cy="1291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D124760-DBF7-46F4-84C2-251232590155}"/>
              </a:ext>
            </a:extLst>
          </p:cNvPr>
          <p:cNvCxnSpPr>
            <a:endCxn id="45" idx="3"/>
          </p:cNvCxnSpPr>
          <p:nvPr/>
        </p:nvCxnSpPr>
        <p:spPr>
          <a:xfrm flipV="1">
            <a:off x="5989739" y="3936871"/>
            <a:ext cx="802544" cy="2091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63FADE9-9FA8-41A0-9197-BC00F48388FA}"/>
              </a:ext>
            </a:extLst>
          </p:cNvPr>
          <p:cNvCxnSpPr>
            <a:endCxn id="41" idx="3"/>
          </p:cNvCxnSpPr>
          <p:nvPr/>
        </p:nvCxnSpPr>
        <p:spPr>
          <a:xfrm flipV="1">
            <a:off x="5989739" y="2864187"/>
            <a:ext cx="802544" cy="3164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3B4EBD1-018C-4165-A651-4636B1BA4A15}"/>
              </a:ext>
            </a:extLst>
          </p:cNvPr>
          <p:cNvCxnSpPr>
            <a:endCxn id="44" idx="1"/>
          </p:cNvCxnSpPr>
          <p:nvPr/>
        </p:nvCxnSpPr>
        <p:spPr>
          <a:xfrm flipV="1">
            <a:off x="5989739" y="2857071"/>
            <a:ext cx="2736909" cy="3171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13FCCDF-D92C-45BD-81DF-D2F4918D3B02}"/>
              </a:ext>
            </a:extLst>
          </p:cNvPr>
          <p:cNvCxnSpPr>
            <a:endCxn id="46" idx="1"/>
          </p:cNvCxnSpPr>
          <p:nvPr/>
        </p:nvCxnSpPr>
        <p:spPr>
          <a:xfrm flipV="1">
            <a:off x="5989739" y="3938134"/>
            <a:ext cx="2736908" cy="20902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A0F4B77-CD74-4FB4-AE52-EF555C138267}"/>
              </a:ext>
            </a:extLst>
          </p:cNvPr>
          <p:cNvCxnSpPr>
            <a:endCxn id="48" idx="1"/>
          </p:cNvCxnSpPr>
          <p:nvPr/>
        </p:nvCxnSpPr>
        <p:spPr>
          <a:xfrm flipV="1">
            <a:off x="5989739" y="4735184"/>
            <a:ext cx="2736908" cy="1293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661C551-A626-4552-8154-1E79BF09B55F}"/>
              </a:ext>
            </a:extLst>
          </p:cNvPr>
          <p:cNvCxnSpPr>
            <a:endCxn id="49" idx="1"/>
          </p:cNvCxnSpPr>
          <p:nvPr/>
        </p:nvCxnSpPr>
        <p:spPr>
          <a:xfrm flipV="1">
            <a:off x="5989739" y="5115903"/>
            <a:ext cx="2736908" cy="912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E6EF532C-6240-4BEF-ACE2-EEE5AAABED53}"/>
              </a:ext>
            </a:extLst>
          </p:cNvPr>
          <p:cNvSpPr txBox="1"/>
          <p:nvPr/>
        </p:nvSpPr>
        <p:spPr>
          <a:xfrm>
            <a:off x="5122527" y="6352198"/>
            <a:ext cx="1653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 Scattering</a:t>
            </a:r>
          </a:p>
        </p:txBody>
      </p:sp>
    </p:spTree>
    <p:extLst>
      <p:ext uri="{BB962C8B-B14F-4D97-AF65-F5344CB8AC3E}">
        <p14:creationId xmlns:p14="http://schemas.microsoft.com/office/powerpoint/2010/main" val="4208261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D6AE8-D2EC-4FD0-B823-480C3F4A4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AOP Works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EF62F3D-AA5F-4641-8CF2-B04D8773BB23}"/>
              </a:ext>
            </a:extLst>
          </p:cNvPr>
          <p:cNvSpPr/>
          <p:nvPr/>
        </p:nvSpPr>
        <p:spPr>
          <a:xfrm>
            <a:off x="1534483" y="2114026"/>
            <a:ext cx="1661719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11F6BA1-7FA5-4BDB-8CCD-C2BB20C2EBDD}"/>
              </a:ext>
            </a:extLst>
          </p:cNvPr>
          <p:cNvSpPr/>
          <p:nvPr/>
        </p:nvSpPr>
        <p:spPr>
          <a:xfrm>
            <a:off x="1534484" y="3294384"/>
            <a:ext cx="1661719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0FE220-1016-4172-92E4-18EAA13B0354}"/>
              </a:ext>
            </a:extLst>
          </p:cNvPr>
          <p:cNvSpPr/>
          <p:nvPr/>
        </p:nvSpPr>
        <p:spPr>
          <a:xfrm>
            <a:off x="1534484" y="4474742"/>
            <a:ext cx="1661719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D1A0F4-A598-4BCC-A820-931DFFBFA5DE}"/>
              </a:ext>
            </a:extLst>
          </p:cNvPr>
          <p:cNvSpPr txBox="1"/>
          <p:nvPr/>
        </p:nvSpPr>
        <p:spPr>
          <a:xfrm>
            <a:off x="1534483" y="1690688"/>
            <a:ext cx="166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Package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A46B4AA-F43C-440C-91BA-724753CEA82D}"/>
              </a:ext>
            </a:extLst>
          </p:cNvPr>
          <p:cNvSpPr/>
          <p:nvPr/>
        </p:nvSpPr>
        <p:spPr>
          <a:xfrm>
            <a:off x="5130566" y="2114026"/>
            <a:ext cx="1661719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61A7D5A-7A34-4BA0-BB4F-C41D5D3F616F}"/>
              </a:ext>
            </a:extLst>
          </p:cNvPr>
          <p:cNvSpPr/>
          <p:nvPr/>
        </p:nvSpPr>
        <p:spPr>
          <a:xfrm>
            <a:off x="5130567" y="3294384"/>
            <a:ext cx="1661719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312C42A-0ABF-4A6C-B032-4BFE0ED9B0D8}"/>
              </a:ext>
            </a:extLst>
          </p:cNvPr>
          <p:cNvSpPr/>
          <p:nvPr/>
        </p:nvSpPr>
        <p:spPr>
          <a:xfrm>
            <a:off x="5130567" y="4474742"/>
            <a:ext cx="1661719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6F4EDD-0335-4E34-931B-748A9DA2AC1D}"/>
              </a:ext>
            </a:extLst>
          </p:cNvPr>
          <p:cNvSpPr txBox="1"/>
          <p:nvPr/>
        </p:nvSpPr>
        <p:spPr>
          <a:xfrm>
            <a:off x="5130566" y="1690688"/>
            <a:ext cx="166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Package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149F98B-E3E3-4D60-9B0D-C7DF55131E1A}"/>
              </a:ext>
            </a:extLst>
          </p:cNvPr>
          <p:cNvSpPr/>
          <p:nvPr/>
        </p:nvSpPr>
        <p:spPr>
          <a:xfrm>
            <a:off x="8726649" y="2114026"/>
            <a:ext cx="1661719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818084F-6549-4058-A3FF-C87F6A3A7DE9}"/>
              </a:ext>
            </a:extLst>
          </p:cNvPr>
          <p:cNvSpPr/>
          <p:nvPr/>
        </p:nvSpPr>
        <p:spPr>
          <a:xfrm>
            <a:off x="8726650" y="3294384"/>
            <a:ext cx="1661719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1EE0F01-1AA9-49B2-99F9-A8255114EB73}"/>
              </a:ext>
            </a:extLst>
          </p:cNvPr>
          <p:cNvSpPr/>
          <p:nvPr/>
        </p:nvSpPr>
        <p:spPr>
          <a:xfrm>
            <a:off x="8726650" y="4474742"/>
            <a:ext cx="1661719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08440F-C944-4AFF-9545-1AB85EBBA40E}"/>
              </a:ext>
            </a:extLst>
          </p:cNvPr>
          <p:cNvSpPr txBox="1"/>
          <p:nvPr/>
        </p:nvSpPr>
        <p:spPr>
          <a:xfrm>
            <a:off x="8726649" y="1690688"/>
            <a:ext cx="166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Package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954B70A-DFCB-4FF0-B7D3-D130C8D131BE}"/>
              </a:ext>
            </a:extLst>
          </p:cNvPr>
          <p:cNvSpPr/>
          <p:nvPr/>
        </p:nvSpPr>
        <p:spPr>
          <a:xfrm>
            <a:off x="1534483" y="6028415"/>
            <a:ext cx="285225" cy="278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47191A-ED07-46EA-B5C4-54B15AE05CEE}"/>
              </a:ext>
            </a:extLst>
          </p:cNvPr>
          <p:cNvSpPr/>
          <p:nvPr/>
        </p:nvSpPr>
        <p:spPr>
          <a:xfrm>
            <a:off x="5130566" y="6028415"/>
            <a:ext cx="285225" cy="2782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09F8E4-FED9-4C95-9938-BA1EED3BA334}"/>
              </a:ext>
            </a:extLst>
          </p:cNvPr>
          <p:cNvSpPr/>
          <p:nvPr/>
        </p:nvSpPr>
        <p:spPr>
          <a:xfrm>
            <a:off x="8726649" y="6028415"/>
            <a:ext cx="285225" cy="278235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65E665-2115-4748-BE54-68951AE64E55}"/>
              </a:ext>
            </a:extLst>
          </p:cNvPr>
          <p:cNvSpPr txBox="1"/>
          <p:nvPr/>
        </p:nvSpPr>
        <p:spPr>
          <a:xfrm>
            <a:off x="1819708" y="5982866"/>
            <a:ext cx="347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Logging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C5BCC4-F7D2-4604-90F3-270E5A46D914}"/>
              </a:ext>
            </a:extLst>
          </p:cNvPr>
          <p:cNvSpPr txBox="1"/>
          <p:nvPr/>
        </p:nvSpPr>
        <p:spPr>
          <a:xfrm>
            <a:off x="5415791" y="5982866"/>
            <a:ext cx="347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Transactions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68C7C0-2762-4833-AE89-5462A3B10B67}"/>
              </a:ext>
            </a:extLst>
          </p:cNvPr>
          <p:cNvSpPr txBox="1"/>
          <p:nvPr/>
        </p:nvSpPr>
        <p:spPr>
          <a:xfrm>
            <a:off x="9011874" y="5982866"/>
            <a:ext cx="347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Exception Handling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E78067A-BAE8-4493-BC27-113C3883A03B}"/>
              </a:ext>
            </a:extLst>
          </p:cNvPr>
          <p:cNvSpPr/>
          <p:nvPr/>
        </p:nvSpPr>
        <p:spPr>
          <a:xfrm>
            <a:off x="1534483" y="2263181"/>
            <a:ext cx="1661719" cy="62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00C84E-1F5E-4F5F-99BD-C805904A05BC}"/>
              </a:ext>
            </a:extLst>
          </p:cNvPr>
          <p:cNvSpPr/>
          <p:nvPr/>
        </p:nvSpPr>
        <p:spPr>
          <a:xfrm>
            <a:off x="1534483" y="2747384"/>
            <a:ext cx="1661719" cy="62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74B1A2C-7ED3-4385-BEF9-AC64BB075EB4}"/>
              </a:ext>
            </a:extLst>
          </p:cNvPr>
          <p:cNvSpPr/>
          <p:nvPr/>
        </p:nvSpPr>
        <p:spPr>
          <a:xfrm>
            <a:off x="1534483" y="3484533"/>
            <a:ext cx="1645644" cy="90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AC6737C-7E64-4EC6-BD1D-91E6E8FFAB73}"/>
              </a:ext>
            </a:extLst>
          </p:cNvPr>
          <p:cNvSpPr/>
          <p:nvPr/>
        </p:nvSpPr>
        <p:spPr>
          <a:xfrm>
            <a:off x="1534483" y="3905551"/>
            <a:ext cx="1645644" cy="90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E8AE00A-8580-4F4A-9575-BDC4B50D5174}"/>
              </a:ext>
            </a:extLst>
          </p:cNvPr>
          <p:cNvSpPr/>
          <p:nvPr/>
        </p:nvSpPr>
        <p:spPr>
          <a:xfrm>
            <a:off x="1534483" y="4014342"/>
            <a:ext cx="1645644" cy="90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74A2DC-077A-477D-AEB2-DA05298A0636}"/>
              </a:ext>
            </a:extLst>
          </p:cNvPr>
          <p:cNvSpPr/>
          <p:nvPr/>
        </p:nvSpPr>
        <p:spPr>
          <a:xfrm>
            <a:off x="1534483" y="4613729"/>
            <a:ext cx="1661719" cy="62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3A96AF3-6904-4341-880A-B9E7E14CA833}"/>
              </a:ext>
            </a:extLst>
          </p:cNvPr>
          <p:cNvSpPr/>
          <p:nvPr/>
        </p:nvSpPr>
        <p:spPr>
          <a:xfrm>
            <a:off x="1534483" y="2832788"/>
            <a:ext cx="1661719" cy="6279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0DCD4C5-D2E8-4614-8D66-E3E32478B66A}"/>
              </a:ext>
            </a:extLst>
          </p:cNvPr>
          <p:cNvSpPr/>
          <p:nvPr/>
        </p:nvSpPr>
        <p:spPr>
          <a:xfrm>
            <a:off x="1534483" y="3596042"/>
            <a:ext cx="1661719" cy="6279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8C85294-3413-489A-8ADA-53BF45A026A1}"/>
              </a:ext>
            </a:extLst>
          </p:cNvPr>
          <p:cNvSpPr/>
          <p:nvPr/>
        </p:nvSpPr>
        <p:spPr>
          <a:xfrm>
            <a:off x="1526445" y="5208571"/>
            <a:ext cx="1661719" cy="6279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D290D23-D697-4F84-AA18-5D84D90D3AF2}"/>
              </a:ext>
            </a:extLst>
          </p:cNvPr>
          <p:cNvSpPr/>
          <p:nvPr/>
        </p:nvSpPr>
        <p:spPr>
          <a:xfrm>
            <a:off x="1534483" y="2346098"/>
            <a:ext cx="1661719" cy="627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4255F11-9C48-45F4-9342-8D1B605E38E8}"/>
              </a:ext>
            </a:extLst>
          </p:cNvPr>
          <p:cNvSpPr/>
          <p:nvPr/>
        </p:nvSpPr>
        <p:spPr>
          <a:xfrm>
            <a:off x="1534483" y="3395886"/>
            <a:ext cx="1661719" cy="627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0FE3261-E5AA-480B-8F28-A440AD84AAE1}"/>
              </a:ext>
            </a:extLst>
          </p:cNvPr>
          <p:cNvSpPr/>
          <p:nvPr/>
        </p:nvSpPr>
        <p:spPr>
          <a:xfrm>
            <a:off x="1542523" y="5123167"/>
            <a:ext cx="1661719" cy="627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FFD7FED-9ABF-4165-B353-00A88539A3CC}"/>
              </a:ext>
            </a:extLst>
          </p:cNvPr>
          <p:cNvSpPr/>
          <p:nvPr/>
        </p:nvSpPr>
        <p:spPr>
          <a:xfrm>
            <a:off x="5130566" y="2263181"/>
            <a:ext cx="1661719" cy="627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4910953-BF6B-4167-BC55-F6387A0D47DE}"/>
              </a:ext>
            </a:extLst>
          </p:cNvPr>
          <p:cNvSpPr/>
          <p:nvPr/>
        </p:nvSpPr>
        <p:spPr>
          <a:xfrm>
            <a:off x="5130565" y="2348446"/>
            <a:ext cx="1661719" cy="62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551E127-C5A1-49AA-8E3D-695BCBAB0DF4}"/>
              </a:ext>
            </a:extLst>
          </p:cNvPr>
          <p:cNvSpPr/>
          <p:nvPr/>
        </p:nvSpPr>
        <p:spPr>
          <a:xfrm>
            <a:off x="5130564" y="2832788"/>
            <a:ext cx="1661719" cy="6279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BE745E3-E34F-4B5B-99E1-E2EF1080D466}"/>
              </a:ext>
            </a:extLst>
          </p:cNvPr>
          <p:cNvSpPr/>
          <p:nvPr/>
        </p:nvSpPr>
        <p:spPr>
          <a:xfrm>
            <a:off x="8726650" y="2256065"/>
            <a:ext cx="1661719" cy="627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6B97708-910D-4A4B-9EBB-C2B3B8414BCB}"/>
              </a:ext>
            </a:extLst>
          </p:cNvPr>
          <p:cNvSpPr/>
          <p:nvPr/>
        </p:nvSpPr>
        <p:spPr>
          <a:xfrm>
            <a:off x="8726649" y="2341330"/>
            <a:ext cx="1661719" cy="62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C5AF6BC-C3BF-4BE9-823B-021ADC2E1DE8}"/>
              </a:ext>
            </a:extLst>
          </p:cNvPr>
          <p:cNvSpPr/>
          <p:nvPr/>
        </p:nvSpPr>
        <p:spPr>
          <a:xfrm>
            <a:off x="8726648" y="2825672"/>
            <a:ext cx="1661719" cy="6279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BAA06AF-A9B1-4271-B69D-0293D238F1AE}"/>
              </a:ext>
            </a:extLst>
          </p:cNvPr>
          <p:cNvSpPr/>
          <p:nvPr/>
        </p:nvSpPr>
        <p:spPr>
          <a:xfrm>
            <a:off x="5130564" y="3905472"/>
            <a:ext cx="1661719" cy="6279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5DED12F-5B69-44E7-9D09-4DDD0CA0DC99}"/>
              </a:ext>
            </a:extLst>
          </p:cNvPr>
          <p:cNvSpPr/>
          <p:nvPr/>
        </p:nvSpPr>
        <p:spPr>
          <a:xfrm>
            <a:off x="8726647" y="3906735"/>
            <a:ext cx="1661719" cy="6279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6D725C2-9CAF-4571-B557-B43DFDF4B39E}"/>
              </a:ext>
            </a:extLst>
          </p:cNvPr>
          <p:cNvSpPr/>
          <p:nvPr/>
        </p:nvSpPr>
        <p:spPr>
          <a:xfrm>
            <a:off x="5130564" y="4705253"/>
            <a:ext cx="1661719" cy="6279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5B90B2C-56A6-4942-A929-F3443F53F420}"/>
              </a:ext>
            </a:extLst>
          </p:cNvPr>
          <p:cNvSpPr/>
          <p:nvPr/>
        </p:nvSpPr>
        <p:spPr>
          <a:xfrm>
            <a:off x="8726647" y="4703785"/>
            <a:ext cx="1661719" cy="6279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E992478-00EE-472A-8CAC-CBE36EB63FD7}"/>
              </a:ext>
            </a:extLst>
          </p:cNvPr>
          <p:cNvSpPr/>
          <p:nvPr/>
        </p:nvSpPr>
        <p:spPr>
          <a:xfrm>
            <a:off x="8726647" y="5084504"/>
            <a:ext cx="1661719" cy="6279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718F805-2EAD-4BBA-A113-E22BD4D2DC0D}"/>
              </a:ext>
            </a:extLst>
          </p:cNvPr>
          <p:cNvSpPr/>
          <p:nvPr/>
        </p:nvSpPr>
        <p:spPr>
          <a:xfrm>
            <a:off x="8726647" y="4613728"/>
            <a:ext cx="1661719" cy="627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F3B93D-89E2-4DC2-BE9E-6850373BB150}"/>
              </a:ext>
            </a:extLst>
          </p:cNvPr>
          <p:cNvSpPr/>
          <p:nvPr/>
        </p:nvSpPr>
        <p:spPr>
          <a:xfrm>
            <a:off x="5122528" y="5123167"/>
            <a:ext cx="1661719" cy="627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D04911D-CF0F-4C9D-890B-02CA214DE894}"/>
              </a:ext>
            </a:extLst>
          </p:cNvPr>
          <p:cNvSpPr/>
          <p:nvPr/>
        </p:nvSpPr>
        <p:spPr>
          <a:xfrm>
            <a:off x="5130564" y="4010557"/>
            <a:ext cx="1661719" cy="627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DF65A16-275C-4A0D-90DB-6023D186A60D}"/>
              </a:ext>
            </a:extLst>
          </p:cNvPr>
          <p:cNvSpPr/>
          <p:nvPr/>
        </p:nvSpPr>
        <p:spPr>
          <a:xfrm>
            <a:off x="5130564" y="3599988"/>
            <a:ext cx="1661719" cy="627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25E4ADB-6558-4EAF-905E-25454A050E44}"/>
              </a:ext>
            </a:extLst>
          </p:cNvPr>
          <p:cNvSpPr/>
          <p:nvPr/>
        </p:nvSpPr>
        <p:spPr>
          <a:xfrm>
            <a:off x="8726646" y="3506364"/>
            <a:ext cx="1661719" cy="6279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D74B971-3DBC-4883-97C5-85956DFDB220}"/>
              </a:ext>
            </a:extLst>
          </p:cNvPr>
          <p:cNvSpPr/>
          <p:nvPr/>
        </p:nvSpPr>
        <p:spPr>
          <a:xfrm>
            <a:off x="5130564" y="3482415"/>
            <a:ext cx="1661719" cy="62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F8867F2-E7EB-439B-9553-0DBE6243B567}"/>
              </a:ext>
            </a:extLst>
          </p:cNvPr>
          <p:cNvSpPr/>
          <p:nvPr/>
        </p:nvSpPr>
        <p:spPr>
          <a:xfrm>
            <a:off x="8726644" y="3607944"/>
            <a:ext cx="1661719" cy="62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DEFD195-712F-4AC3-8BCA-08A9C034205A}"/>
              </a:ext>
            </a:extLst>
          </p:cNvPr>
          <p:cNvSpPr/>
          <p:nvPr/>
        </p:nvSpPr>
        <p:spPr>
          <a:xfrm>
            <a:off x="5130563" y="4631738"/>
            <a:ext cx="165368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5BD02C3-BC9E-4FA9-8878-F710630994AE}"/>
              </a:ext>
            </a:extLst>
          </p:cNvPr>
          <p:cNvSpPr/>
          <p:nvPr/>
        </p:nvSpPr>
        <p:spPr>
          <a:xfrm>
            <a:off x="5130564" y="5229952"/>
            <a:ext cx="164564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48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D6AE8-D2EC-4FD0-B823-480C3F4A4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AOP Works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EF62F3D-AA5F-4641-8CF2-B04D8773BB23}"/>
              </a:ext>
            </a:extLst>
          </p:cNvPr>
          <p:cNvSpPr/>
          <p:nvPr/>
        </p:nvSpPr>
        <p:spPr>
          <a:xfrm>
            <a:off x="1534483" y="2114026"/>
            <a:ext cx="1661719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11F6BA1-7FA5-4BDB-8CCD-C2BB20C2EBDD}"/>
              </a:ext>
            </a:extLst>
          </p:cNvPr>
          <p:cNvSpPr/>
          <p:nvPr/>
        </p:nvSpPr>
        <p:spPr>
          <a:xfrm>
            <a:off x="1534484" y="3294384"/>
            <a:ext cx="1661719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0FE220-1016-4172-92E4-18EAA13B0354}"/>
              </a:ext>
            </a:extLst>
          </p:cNvPr>
          <p:cNvSpPr/>
          <p:nvPr/>
        </p:nvSpPr>
        <p:spPr>
          <a:xfrm>
            <a:off x="1534484" y="4474742"/>
            <a:ext cx="1661719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D1A0F4-A598-4BCC-A820-931DFFBFA5DE}"/>
              </a:ext>
            </a:extLst>
          </p:cNvPr>
          <p:cNvSpPr txBox="1"/>
          <p:nvPr/>
        </p:nvSpPr>
        <p:spPr>
          <a:xfrm>
            <a:off x="1534483" y="1690688"/>
            <a:ext cx="166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Package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A46B4AA-F43C-440C-91BA-724753CEA82D}"/>
              </a:ext>
            </a:extLst>
          </p:cNvPr>
          <p:cNvSpPr/>
          <p:nvPr/>
        </p:nvSpPr>
        <p:spPr>
          <a:xfrm>
            <a:off x="5130566" y="2114026"/>
            <a:ext cx="1661719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61A7D5A-7A34-4BA0-BB4F-C41D5D3F616F}"/>
              </a:ext>
            </a:extLst>
          </p:cNvPr>
          <p:cNvSpPr/>
          <p:nvPr/>
        </p:nvSpPr>
        <p:spPr>
          <a:xfrm>
            <a:off x="5130567" y="3294384"/>
            <a:ext cx="1661719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312C42A-0ABF-4A6C-B032-4BFE0ED9B0D8}"/>
              </a:ext>
            </a:extLst>
          </p:cNvPr>
          <p:cNvSpPr/>
          <p:nvPr/>
        </p:nvSpPr>
        <p:spPr>
          <a:xfrm>
            <a:off x="5130567" y="4474742"/>
            <a:ext cx="1661719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6F4EDD-0335-4E34-931B-748A9DA2AC1D}"/>
              </a:ext>
            </a:extLst>
          </p:cNvPr>
          <p:cNvSpPr txBox="1"/>
          <p:nvPr/>
        </p:nvSpPr>
        <p:spPr>
          <a:xfrm>
            <a:off x="5130566" y="1690688"/>
            <a:ext cx="166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Package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149F98B-E3E3-4D60-9B0D-C7DF55131E1A}"/>
              </a:ext>
            </a:extLst>
          </p:cNvPr>
          <p:cNvSpPr/>
          <p:nvPr/>
        </p:nvSpPr>
        <p:spPr>
          <a:xfrm>
            <a:off x="8726649" y="2114026"/>
            <a:ext cx="1661719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818084F-6549-4058-A3FF-C87F6A3A7DE9}"/>
              </a:ext>
            </a:extLst>
          </p:cNvPr>
          <p:cNvSpPr/>
          <p:nvPr/>
        </p:nvSpPr>
        <p:spPr>
          <a:xfrm>
            <a:off x="8726650" y="3294384"/>
            <a:ext cx="1661719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1EE0F01-1AA9-49B2-99F9-A8255114EB73}"/>
              </a:ext>
            </a:extLst>
          </p:cNvPr>
          <p:cNvSpPr/>
          <p:nvPr/>
        </p:nvSpPr>
        <p:spPr>
          <a:xfrm>
            <a:off x="8726650" y="4474742"/>
            <a:ext cx="1661719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08440F-C944-4AFF-9545-1AB85EBBA40E}"/>
              </a:ext>
            </a:extLst>
          </p:cNvPr>
          <p:cNvSpPr txBox="1"/>
          <p:nvPr/>
        </p:nvSpPr>
        <p:spPr>
          <a:xfrm>
            <a:off x="8726649" y="1690688"/>
            <a:ext cx="166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Package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E78067A-BAE8-4493-BC27-113C3883A03B}"/>
              </a:ext>
            </a:extLst>
          </p:cNvPr>
          <p:cNvSpPr/>
          <p:nvPr/>
        </p:nvSpPr>
        <p:spPr>
          <a:xfrm>
            <a:off x="1534483" y="2263181"/>
            <a:ext cx="1661719" cy="62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00C84E-1F5E-4F5F-99BD-C805904A05BC}"/>
              </a:ext>
            </a:extLst>
          </p:cNvPr>
          <p:cNvSpPr/>
          <p:nvPr/>
        </p:nvSpPr>
        <p:spPr>
          <a:xfrm>
            <a:off x="1534483" y="2747384"/>
            <a:ext cx="1661719" cy="62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74B1A2C-7ED3-4385-BEF9-AC64BB075EB4}"/>
              </a:ext>
            </a:extLst>
          </p:cNvPr>
          <p:cNvSpPr/>
          <p:nvPr/>
        </p:nvSpPr>
        <p:spPr>
          <a:xfrm>
            <a:off x="1534483" y="3484533"/>
            <a:ext cx="1645644" cy="90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AC6737C-7E64-4EC6-BD1D-91E6E8FFAB73}"/>
              </a:ext>
            </a:extLst>
          </p:cNvPr>
          <p:cNvSpPr/>
          <p:nvPr/>
        </p:nvSpPr>
        <p:spPr>
          <a:xfrm>
            <a:off x="1534483" y="3905551"/>
            <a:ext cx="1645644" cy="90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E8AE00A-8580-4F4A-9575-BDC4B50D5174}"/>
              </a:ext>
            </a:extLst>
          </p:cNvPr>
          <p:cNvSpPr/>
          <p:nvPr/>
        </p:nvSpPr>
        <p:spPr>
          <a:xfrm>
            <a:off x="1534483" y="4014342"/>
            <a:ext cx="1645644" cy="90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74A2DC-077A-477D-AEB2-DA05298A0636}"/>
              </a:ext>
            </a:extLst>
          </p:cNvPr>
          <p:cNvSpPr/>
          <p:nvPr/>
        </p:nvSpPr>
        <p:spPr>
          <a:xfrm>
            <a:off x="1534483" y="4613729"/>
            <a:ext cx="1661719" cy="62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3A96AF3-6904-4341-880A-B9E7E14CA833}"/>
              </a:ext>
            </a:extLst>
          </p:cNvPr>
          <p:cNvSpPr/>
          <p:nvPr/>
        </p:nvSpPr>
        <p:spPr>
          <a:xfrm>
            <a:off x="1534483" y="2832788"/>
            <a:ext cx="1661719" cy="6279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0DCD4C5-D2E8-4614-8D66-E3E32478B66A}"/>
              </a:ext>
            </a:extLst>
          </p:cNvPr>
          <p:cNvSpPr/>
          <p:nvPr/>
        </p:nvSpPr>
        <p:spPr>
          <a:xfrm>
            <a:off x="1534483" y="3596042"/>
            <a:ext cx="1661719" cy="6279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8C85294-3413-489A-8ADA-53BF45A026A1}"/>
              </a:ext>
            </a:extLst>
          </p:cNvPr>
          <p:cNvSpPr/>
          <p:nvPr/>
        </p:nvSpPr>
        <p:spPr>
          <a:xfrm>
            <a:off x="1526445" y="5208571"/>
            <a:ext cx="1661719" cy="6279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4910953-BF6B-4167-BC55-F6387A0D47DE}"/>
              </a:ext>
            </a:extLst>
          </p:cNvPr>
          <p:cNvSpPr/>
          <p:nvPr/>
        </p:nvSpPr>
        <p:spPr>
          <a:xfrm>
            <a:off x="5130565" y="2348446"/>
            <a:ext cx="1661719" cy="62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551E127-C5A1-49AA-8E3D-695BCBAB0DF4}"/>
              </a:ext>
            </a:extLst>
          </p:cNvPr>
          <p:cNvSpPr/>
          <p:nvPr/>
        </p:nvSpPr>
        <p:spPr>
          <a:xfrm>
            <a:off x="5130564" y="2832788"/>
            <a:ext cx="1661719" cy="6279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6B97708-910D-4A4B-9EBB-C2B3B8414BCB}"/>
              </a:ext>
            </a:extLst>
          </p:cNvPr>
          <p:cNvSpPr/>
          <p:nvPr/>
        </p:nvSpPr>
        <p:spPr>
          <a:xfrm>
            <a:off x="8726649" y="2341330"/>
            <a:ext cx="1661719" cy="62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C5AF6BC-C3BF-4BE9-823B-021ADC2E1DE8}"/>
              </a:ext>
            </a:extLst>
          </p:cNvPr>
          <p:cNvSpPr/>
          <p:nvPr/>
        </p:nvSpPr>
        <p:spPr>
          <a:xfrm>
            <a:off x="8726648" y="2825672"/>
            <a:ext cx="1661719" cy="6279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BAA06AF-A9B1-4271-B69D-0293D238F1AE}"/>
              </a:ext>
            </a:extLst>
          </p:cNvPr>
          <p:cNvSpPr/>
          <p:nvPr/>
        </p:nvSpPr>
        <p:spPr>
          <a:xfrm>
            <a:off x="5130564" y="3905472"/>
            <a:ext cx="1661719" cy="6279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5DED12F-5B69-44E7-9D09-4DDD0CA0DC99}"/>
              </a:ext>
            </a:extLst>
          </p:cNvPr>
          <p:cNvSpPr/>
          <p:nvPr/>
        </p:nvSpPr>
        <p:spPr>
          <a:xfrm>
            <a:off x="8726647" y="3906735"/>
            <a:ext cx="1661719" cy="6279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6D725C2-9CAF-4571-B557-B43DFDF4B39E}"/>
              </a:ext>
            </a:extLst>
          </p:cNvPr>
          <p:cNvSpPr/>
          <p:nvPr/>
        </p:nvSpPr>
        <p:spPr>
          <a:xfrm>
            <a:off x="5130564" y="4705253"/>
            <a:ext cx="1661719" cy="6279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5B90B2C-56A6-4942-A929-F3443F53F420}"/>
              </a:ext>
            </a:extLst>
          </p:cNvPr>
          <p:cNvSpPr/>
          <p:nvPr/>
        </p:nvSpPr>
        <p:spPr>
          <a:xfrm>
            <a:off x="8726647" y="4703785"/>
            <a:ext cx="1661719" cy="6279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E992478-00EE-472A-8CAC-CBE36EB63FD7}"/>
              </a:ext>
            </a:extLst>
          </p:cNvPr>
          <p:cNvSpPr/>
          <p:nvPr/>
        </p:nvSpPr>
        <p:spPr>
          <a:xfrm>
            <a:off x="8726647" y="5084504"/>
            <a:ext cx="1661719" cy="6279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D74B971-3DBC-4883-97C5-85956DFDB220}"/>
              </a:ext>
            </a:extLst>
          </p:cNvPr>
          <p:cNvSpPr/>
          <p:nvPr/>
        </p:nvSpPr>
        <p:spPr>
          <a:xfrm>
            <a:off x="5130564" y="3482415"/>
            <a:ext cx="1661719" cy="62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F8867F2-E7EB-439B-9553-0DBE6243B567}"/>
              </a:ext>
            </a:extLst>
          </p:cNvPr>
          <p:cNvSpPr/>
          <p:nvPr/>
        </p:nvSpPr>
        <p:spPr>
          <a:xfrm>
            <a:off x="8726644" y="3607944"/>
            <a:ext cx="1661719" cy="62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DEFD195-712F-4AC3-8BCA-08A9C034205A}"/>
              </a:ext>
            </a:extLst>
          </p:cNvPr>
          <p:cNvSpPr/>
          <p:nvPr/>
        </p:nvSpPr>
        <p:spPr>
          <a:xfrm>
            <a:off x="5130563" y="4631738"/>
            <a:ext cx="165368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5BD02C3-BC9E-4FA9-8878-F710630994AE}"/>
              </a:ext>
            </a:extLst>
          </p:cNvPr>
          <p:cNvSpPr/>
          <p:nvPr/>
        </p:nvSpPr>
        <p:spPr>
          <a:xfrm>
            <a:off x="5130564" y="5229952"/>
            <a:ext cx="164564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1CE24305-84B4-4D27-A517-9A27FC54765A}"/>
              </a:ext>
            </a:extLst>
          </p:cNvPr>
          <p:cNvSpPr/>
          <p:nvPr/>
        </p:nvSpPr>
        <p:spPr>
          <a:xfrm>
            <a:off x="5130564" y="5715030"/>
            <a:ext cx="1661719" cy="914400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Transaction Aspect</a:t>
            </a:r>
          </a:p>
        </p:txBody>
      </p:sp>
    </p:spTree>
    <p:extLst>
      <p:ext uri="{BB962C8B-B14F-4D97-AF65-F5344CB8AC3E}">
        <p14:creationId xmlns:p14="http://schemas.microsoft.com/office/powerpoint/2010/main" val="2706774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561A46-2117-4EA0-AA0D-59476C3BA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2D844E-CA44-45B6-9DD2-3E98EA029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github.com/banckaert/ts-spring-aop</a:t>
            </a:r>
            <a:endParaRPr lang="en-US" dirty="0"/>
          </a:p>
          <a:p>
            <a:r>
              <a:rPr lang="en-US" dirty="0" smtClean="0"/>
              <a:t>Why </a:t>
            </a:r>
            <a:r>
              <a:rPr lang="en-US" dirty="0"/>
              <a:t>this course?</a:t>
            </a:r>
          </a:p>
          <a:p>
            <a:pPr lvl="1"/>
            <a:r>
              <a:rPr lang="en-US" dirty="0"/>
              <a:t>AOP is a powerful tool </a:t>
            </a:r>
          </a:p>
          <a:p>
            <a:pPr lvl="1"/>
            <a:r>
              <a:rPr lang="en-US" dirty="0"/>
              <a:t>AOP is a fundamental part of the Spring Framework (and Java EE)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</a:t>
            </a:r>
            <a:endParaRPr lang="en-US" dirty="0"/>
          </a:p>
          <a:p>
            <a:pPr lvl="1"/>
            <a:r>
              <a:rPr lang="en-US" dirty="0"/>
              <a:t>Seldom used to its full potential </a:t>
            </a:r>
          </a:p>
          <a:p>
            <a:pPr lvl="1"/>
            <a:r>
              <a:rPr lang="en-US" dirty="0"/>
              <a:t>Trainings and books on the subject are often academic and unpractical</a:t>
            </a:r>
          </a:p>
        </p:txBody>
      </p:sp>
    </p:spTree>
    <p:extLst>
      <p:ext uri="{BB962C8B-B14F-4D97-AF65-F5344CB8AC3E}">
        <p14:creationId xmlns:p14="http://schemas.microsoft.com/office/powerpoint/2010/main" val="2489640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D6AE8-D2EC-4FD0-B823-480C3F4A4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AOP Works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EF62F3D-AA5F-4641-8CF2-B04D8773BB23}"/>
              </a:ext>
            </a:extLst>
          </p:cNvPr>
          <p:cNvSpPr/>
          <p:nvPr/>
        </p:nvSpPr>
        <p:spPr>
          <a:xfrm>
            <a:off x="1534483" y="2114026"/>
            <a:ext cx="1661719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11F6BA1-7FA5-4BDB-8CCD-C2BB20C2EBDD}"/>
              </a:ext>
            </a:extLst>
          </p:cNvPr>
          <p:cNvSpPr/>
          <p:nvPr/>
        </p:nvSpPr>
        <p:spPr>
          <a:xfrm>
            <a:off x="1534484" y="3294384"/>
            <a:ext cx="1661719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0FE220-1016-4172-92E4-18EAA13B0354}"/>
              </a:ext>
            </a:extLst>
          </p:cNvPr>
          <p:cNvSpPr/>
          <p:nvPr/>
        </p:nvSpPr>
        <p:spPr>
          <a:xfrm>
            <a:off x="1534484" y="4474742"/>
            <a:ext cx="1661719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D1A0F4-A598-4BCC-A820-931DFFBFA5DE}"/>
              </a:ext>
            </a:extLst>
          </p:cNvPr>
          <p:cNvSpPr txBox="1"/>
          <p:nvPr/>
        </p:nvSpPr>
        <p:spPr>
          <a:xfrm>
            <a:off x="1534483" y="1690688"/>
            <a:ext cx="166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Package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A46B4AA-F43C-440C-91BA-724753CEA82D}"/>
              </a:ext>
            </a:extLst>
          </p:cNvPr>
          <p:cNvSpPr/>
          <p:nvPr/>
        </p:nvSpPr>
        <p:spPr>
          <a:xfrm>
            <a:off x="5130566" y="2114026"/>
            <a:ext cx="1661719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61A7D5A-7A34-4BA0-BB4F-C41D5D3F616F}"/>
              </a:ext>
            </a:extLst>
          </p:cNvPr>
          <p:cNvSpPr/>
          <p:nvPr/>
        </p:nvSpPr>
        <p:spPr>
          <a:xfrm>
            <a:off x="5130567" y="3294384"/>
            <a:ext cx="1661719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312C42A-0ABF-4A6C-B032-4BFE0ED9B0D8}"/>
              </a:ext>
            </a:extLst>
          </p:cNvPr>
          <p:cNvSpPr/>
          <p:nvPr/>
        </p:nvSpPr>
        <p:spPr>
          <a:xfrm>
            <a:off x="5130567" y="4474742"/>
            <a:ext cx="1661719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6F4EDD-0335-4E34-931B-748A9DA2AC1D}"/>
              </a:ext>
            </a:extLst>
          </p:cNvPr>
          <p:cNvSpPr txBox="1"/>
          <p:nvPr/>
        </p:nvSpPr>
        <p:spPr>
          <a:xfrm>
            <a:off x="5130566" y="1690688"/>
            <a:ext cx="166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Package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149F98B-E3E3-4D60-9B0D-C7DF55131E1A}"/>
              </a:ext>
            </a:extLst>
          </p:cNvPr>
          <p:cNvSpPr/>
          <p:nvPr/>
        </p:nvSpPr>
        <p:spPr>
          <a:xfrm>
            <a:off x="8726649" y="2114026"/>
            <a:ext cx="1661719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818084F-6549-4058-A3FF-C87F6A3A7DE9}"/>
              </a:ext>
            </a:extLst>
          </p:cNvPr>
          <p:cNvSpPr/>
          <p:nvPr/>
        </p:nvSpPr>
        <p:spPr>
          <a:xfrm>
            <a:off x="8726650" y="3294384"/>
            <a:ext cx="1661719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1EE0F01-1AA9-49B2-99F9-A8255114EB73}"/>
              </a:ext>
            </a:extLst>
          </p:cNvPr>
          <p:cNvSpPr/>
          <p:nvPr/>
        </p:nvSpPr>
        <p:spPr>
          <a:xfrm>
            <a:off x="8726650" y="4474742"/>
            <a:ext cx="1661719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08440F-C944-4AFF-9545-1AB85EBBA40E}"/>
              </a:ext>
            </a:extLst>
          </p:cNvPr>
          <p:cNvSpPr txBox="1"/>
          <p:nvPr/>
        </p:nvSpPr>
        <p:spPr>
          <a:xfrm>
            <a:off x="8726649" y="1690688"/>
            <a:ext cx="166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Package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3A96AF3-6904-4341-880A-B9E7E14CA833}"/>
              </a:ext>
            </a:extLst>
          </p:cNvPr>
          <p:cNvSpPr/>
          <p:nvPr/>
        </p:nvSpPr>
        <p:spPr>
          <a:xfrm>
            <a:off x="1534483" y="2832788"/>
            <a:ext cx="1661719" cy="6279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0DCD4C5-D2E8-4614-8D66-E3E32478B66A}"/>
              </a:ext>
            </a:extLst>
          </p:cNvPr>
          <p:cNvSpPr/>
          <p:nvPr/>
        </p:nvSpPr>
        <p:spPr>
          <a:xfrm>
            <a:off x="1534483" y="3596042"/>
            <a:ext cx="1661719" cy="6279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8C85294-3413-489A-8ADA-53BF45A026A1}"/>
              </a:ext>
            </a:extLst>
          </p:cNvPr>
          <p:cNvSpPr/>
          <p:nvPr/>
        </p:nvSpPr>
        <p:spPr>
          <a:xfrm>
            <a:off x="1526445" y="5208571"/>
            <a:ext cx="1661719" cy="6279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551E127-C5A1-49AA-8E3D-695BCBAB0DF4}"/>
              </a:ext>
            </a:extLst>
          </p:cNvPr>
          <p:cNvSpPr/>
          <p:nvPr/>
        </p:nvSpPr>
        <p:spPr>
          <a:xfrm>
            <a:off x="5130564" y="2832788"/>
            <a:ext cx="1661719" cy="6279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C5AF6BC-C3BF-4BE9-823B-021ADC2E1DE8}"/>
              </a:ext>
            </a:extLst>
          </p:cNvPr>
          <p:cNvSpPr/>
          <p:nvPr/>
        </p:nvSpPr>
        <p:spPr>
          <a:xfrm>
            <a:off x="8726648" y="2825672"/>
            <a:ext cx="1661719" cy="6279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BAA06AF-A9B1-4271-B69D-0293D238F1AE}"/>
              </a:ext>
            </a:extLst>
          </p:cNvPr>
          <p:cNvSpPr/>
          <p:nvPr/>
        </p:nvSpPr>
        <p:spPr>
          <a:xfrm>
            <a:off x="5130564" y="3905472"/>
            <a:ext cx="1661719" cy="6279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5DED12F-5B69-44E7-9D09-4DDD0CA0DC99}"/>
              </a:ext>
            </a:extLst>
          </p:cNvPr>
          <p:cNvSpPr/>
          <p:nvPr/>
        </p:nvSpPr>
        <p:spPr>
          <a:xfrm>
            <a:off x="8726647" y="3906735"/>
            <a:ext cx="1661719" cy="6279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6D725C2-9CAF-4571-B557-B43DFDF4B39E}"/>
              </a:ext>
            </a:extLst>
          </p:cNvPr>
          <p:cNvSpPr/>
          <p:nvPr/>
        </p:nvSpPr>
        <p:spPr>
          <a:xfrm>
            <a:off x="5130564" y="4705253"/>
            <a:ext cx="1661719" cy="6279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5B90B2C-56A6-4942-A929-F3443F53F420}"/>
              </a:ext>
            </a:extLst>
          </p:cNvPr>
          <p:cNvSpPr/>
          <p:nvPr/>
        </p:nvSpPr>
        <p:spPr>
          <a:xfrm>
            <a:off x="8726647" y="4703785"/>
            <a:ext cx="1661719" cy="6279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E992478-00EE-472A-8CAC-CBE36EB63FD7}"/>
              </a:ext>
            </a:extLst>
          </p:cNvPr>
          <p:cNvSpPr/>
          <p:nvPr/>
        </p:nvSpPr>
        <p:spPr>
          <a:xfrm>
            <a:off x="8726647" y="5084504"/>
            <a:ext cx="1661719" cy="6279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1CE24305-84B4-4D27-A517-9A27FC54765A}"/>
              </a:ext>
            </a:extLst>
          </p:cNvPr>
          <p:cNvSpPr/>
          <p:nvPr/>
        </p:nvSpPr>
        <p:spPr>
          <a:xfrm>
            <a:off x="5130564" y="5715030"/>
            <a:ext cx="1661719" cy="914400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Transaction Aspect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06E065C-EBBA-47B7-BFC9-92C2E0D2610A}"/>
              </a:ext>
            </a:extLst>
          </p:cNvPr>
          <p:cNvSpPr/>
          <p:nvPr/>
        </p:nvSpPr>
        <p:spPr>
          <a:xfrm>
            <a:off x="1534483" y="5715030"/>
            <a:ext cx="1661719" cy="914400"/>
          </a:xfrm>
          <a:prstGeom prst="round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Logging Aspect</a:t>
            </a:r>
          </a:p>
        </p:txBody>
      </p:sp>
    </p:spTree>
    <p:extLst>
      <p:ext uri="{BB962C8B-B14F-4D97-AF65-F5344CB8AC3E}">
        <p14:creationId xmlns:p14="http://schemas.microsoft.com/office/powerpoint/2010/main" val="2388757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D6AE8-D2EC-4FD0-B823-480C3F4A4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AOP Works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EF62F3D-AA5F-4641-8CF2-B04D8773BB23}"/>
              </a:ext>
            </a:extLst>
          </p:cNvPr>
          <p:cNvSpPr/>
          <p:nvPr/>
        </p:nvSpPr>
        <p:spPr>
          <a:xfrm>
            <a:off x="1534483" y="2114026"/>
            <a:ext cx="1661719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11F6BA1-7FA5-4BDB-8CCD-C2BB20C2EBDD}"/>
              </a:ext>
            </a:extLst>
          </p:cNvPr>
          <p:cNvSpPr/>
          <p:nvPr/>
        </p:nvSpPr>
        <p:spPr>
          <a:xfrm>
            <a:off x="1534484" y="3294384"/>
            <a:ext cx="1661719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0FE220-1016-4172-92E4-18EAA13B0354}"/>
              </a:ext>
            </a:extLst>
          </p:cNvPr>
          <p:cNvSpPr/>
          <p:nvPr/>
        </p:nvSpPr>
        <p:spPr>
          <a:xfrm>
            <a:off x="1534484" y="4474742"/>
            <a:ext cx="1661719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D1A0F4-A598-4BCC-A820-931DFFBFA5DE}"/>
              </a:ext>
            </a:extLst>
          </p:cNvPr>
          <p:cNvSpPr txBox="1"/>
          <p:nvPr/>
        </p:nvSpPr>
        <p:spPr>
          <a:xfrm>
            <a:off x="1534483" y="1690688"/>
            <a:ext cx="166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Package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A46B4AA-F43C-440C-91BA-724753CEA82D}"/>
              </a:ext>
            </a:extLst>
          </p:cNvPr>
          <p:cNvSpPr/>
          <p:nvPr/>
        </p:nvSpPr>
        <p:spPr>
          <a:xfrm>
            <a:off x="5130566" y="2114026"/>
            <a:ext cx="1661719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61A7D5A-7A34-4BA0-BB4F-C41D5D3F616F}"/>
              </a:ext>
            </a:extLst>
          </p:cNvPr>
          <p:cNvSpPr/>
          <p:nvPr/>
        </p:nvSpPr>
        <p:spPr>
          <a:xfrm>
            <a:off x="5130567" y="3294384"/>
            <a:ext cx="1661719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312C42A-0ABF-4A6C-B032-4BFE0ED9B0D8}"/>
              </a:ext>
            </a:extLst>
          </p:cNvPr>
          <p:cNvSpPr/>
          <p:nvPr/>
        </p:nvSpPr>
        <p:spPr>
          <a:xfrm>
            <a:off x="5130567" y="4474742"/>
            <a:ext cx="1661719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6F4EDD-0335-4E34-931B-748A9DA2AC1D}"/>
              </a:ext>
            </a:extLst>
          </p:cNvPr>
          <p:cNvSpPr txBox="1"/>
          <p:nvPr/>
        </p:nvSpPr>
        <p:spPr>
          <a:xfrm>
            <a:off x="5130566" y="1690688"/>
            <a:ext cx="166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Package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149F98B-E3E3-4D60-9B0D-C7DF55131E1A}"/>
              </a:ext>
            </a:extLst>
          </p:cNvPr>
          <p:cNvSpPr/>
          <p:nvPr/>
        </p:nvSpPr>
        <p:spPr>
          <a:xfrm>
            <a:off x="8726649" y="2114026"/>
            <a:ext cx="1661719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818084F-6549-4058-A3FF-C87F6A3A7DE9}"/>
              </a:ext>
            </a:extLst>
          </p:cNvPr>
          <p:cNvSpPr/>
          <p:nvPr/>
        </p:nvSpPr>
        <p:spPr>
          <a:xfrm>
            <a:off x="8726650" y="3294384"/>
            <a:ext cx="1661719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1EE0F01-1AA9-49B2-99F9-A8255114EB73}"/>
              </a:ext>
            </a:extLst>
          </p:cNvPr>
          <p:cNvSpPr/>
          <p:nvPr/>
        </p:nvSpPr>
        <p:spPr>
          <a:xfrm>
            <a:off x="8726650" y="4474742"/>
            <a:ext cx="1661719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08440F-C944-4AFF-9545-1AB85EBBA40E}"/>
              </a:ext>
            </a:extLst>
          </p:cNvPr>
          <p:cNvSpPr txBox="1"/>
          <p:nvPr/>
        </p:nvSpPr>
        <p:spPr>
          <a:xfrm>
            <a:off x="8726649" y="1690688"/>
            <a:ext cx="166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Package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1CE24305-84B4-4D27-A517-9A27FC54765A}"/>
              </a:ext>
            </a:extLst>
          </p:cNvPr>
          <p:cNvSpPr/>
          <p:nvPr/>
        </p:nvSpPr>
        <p:spPr>
          <a:xfrm>
            <a:off x="5130564" y="5715030"/>
            <a:ext cx="1661719" cy="914400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Transaction Aspect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06E065C-EBBA-47B7-BFC9-92C2E0D2610A}"/>
              </a:ext>
            </a:extLst>
          </p:cNvPr>
          <p:cNvSpPr/>
          <p:nvPr/>
        </p:nvSpPr>
        <p:spPr>
          <a:xfrm>
            <a:off x="1534483" y="5715030"/>
            <a:ext cx="1661719" cy="914400"/>
          </a:xfrm>
          <a:prstGeom prst="round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Logging Aspect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1BA1201-DC66-454B-A6FC-793BA4EA8681}"/>
              </a:ext>
            </a:extLst>
          </p:cNvPr>
          <p:cNvSpPr/>
          <p:nvPr/>
        </p:nvSpPr>
        <p:spPr>
          <a:xfrm>
            <a:off x="8726647" y="5715030"/>
            <a:ext cx="1661719" cy="9144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Exception Handling Aspect</a:t>
            </a:r>
          </a:p>
        </p:txBody>
      </p:sp>
    </p:spTree>
    <p:extLst>
      <p:ext uri="{BB962C8B-B14F-4D97-AF65-F5344CB8AC3E}">
        <p14:creationId xmlns:p14="http://schemas.microsoft.com/office/powerpoint/2010/main" val="1701632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1B436-DA52-4DBC-9574-66A924932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Cross-Cutting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1ACD2-A789-4AE4-9F51-53468B5C9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Logging, Transactions and Exception Handling</a:t>
            </a:r>
          </a:p>
          <a:p>
            <a:r>
              <a:rPr lang="en-US" dirty="0"/>
              <a:t>OOP: Different classes contain same/similar code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</a:t>
            </a:r>
            <a:endParaRPr lang="en-US" dirty="0"/>
          </a:p>
          <a:p>
            <a:r>
              <a:rPr lang="en-US" dirty="0"/>
              <a:t>AOP: centralized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836391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184BF-3B21-47D8-B4F4-D459541F0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6D2FA-7A96-4AD7-9759-BB544D0CA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Without AOP cross-cutting concerns are introduced across the code</a:t>
            </a:r>
          </a:p>
          <a:p>
            <a:r>
              <a:rPr lang="en-US" dirty="0"/>
              <a:t>Mostly of a technical nature</a:t>
            </a:r>
          </a:p>
          <a:p>
            <a:pPr lvl="1"/>
            <a:r>
              <a:rPr lang="en-US" dirty="0"/>
              <a:t>Logging</a:t>
            </a:r>
          </a:p>
          <a:p>
            <a:pPr lvl="1"/>
            <a:r>
              <a:rPr lang="en-US" dirty="0"/>
              <a:t>Exception handling</a:t>
            </a:r>
          </a:p>
          <a:p>
            <a:pPr lvl="1"/>
            <a:r>
              <a:rPr lang="en-US" dirty="0"/>
              <a:t>Transactions</a:t>
            </a:r>
          </a:p>
          <a:p>
            <a:pPr lvl="1"/>
            <a:r>
              <a:rPr lang="en-US" dirty="0"/>
              <a:t>Security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Result</a:t>
            </a:r>
          </a:p>
          <a:p>
            <a:pPr lvl="1"/>
            <a:r>
              <a:rPr lang="en-US" dirty="0"/>
              <a:t>Code tangling: Multiple concerns in each piece of code</a:t>
            </a:r>
          </a:p>
          <a:p>
            <a:pPr lvl="1"/>
            <a:r>
              <a:rPr lang="en-US" dirty="0"/>
              <a:t>Code scattering:  Aspects are not implemented in one place</a:t>
            </a:r>
          </a:p>
          <a:p>
            <a:r>
              <a:rPr lang="en-US" dirty="0"/>
              <a:t>Aspect-oriented programming resolves these </a:t>
            </a:r>
            <a:r>
              <a:rPr lang="en-US" dirty="0" smtClean="0"/>
              <a:t>issues</a:t>
            </a:r>
          </a:p>
          <a:p>
            <a:endParaRPr lang="en-US" dirty="0"/>
          </a:p>
          <a:p>
            <a:r>
              <a:rPr lang="en-US" dirty="0" smtClean="0"/>
              <a:t>Exercise - aop01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301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F9337-27EE-44CB-B3E2-9CCF76435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First Aspect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AA53F-1857-4CA6-9B9C-1B7DE4056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an Aspect?</a:t>
            </a:r>
          </a:p>
          <a:p>
            <a:r>
              <a:rPr lang="en-US" dirty="0" err="1"/>
              <a:t>JoinPoint</a:t>
            </a:r>
            <a:endParaRPr lang="en-US" dirty="0"/>
          </a:p>
          <a:p>
            <a:r>
              <a:rPr lang="en-US" dirty="0"/>
              <a:t>My First Aspect</a:t>
            </a:r>
          </a:p>
          <a:p>
            <a:r>
              <a:rPr lang="en-US" dirty="0"/>
              <a:t>Weaving</a:t>
            </a:r>
          </a:p>
          <a:p>
            <a:r>
              <a:rPr lang="en-US" dirty="0"/>
              <a:t>Spring configuration</a:t>
            </a:r>
          </a:p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896395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561A46-2117-4EA0-AA0D-59476C3BA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Aspect?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2D844E-CA44-45B6-9DD2-3E98EA029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84313"/>
          </a:xfrm>
        </p:spPr>
        <p:txBody>
          <a:bodyPr/>
          <a:lstStyle/>
          <a:p>
            <a:r>
              <a:rPr lang="en-US" dirty="0"/>
              <a:t>Aspect implements cross cutting concern</a:t>
            </a:r>
          </a:p>
          <a:p>
            <a:pPr lvl="1">
              <a:buFont typeface="Wingdings" panose="05000000000000000000" pitchFamily="2" charset="2"/>
              <a:buChar char="ó"/>
            </a:pPr>
            <a:r>
              <a:rPr lang="en-US" dirty="0"/>
              <a:t>‘that scattered code’</a:t>
            </a:r>
          </a:p>
          <a:p>
            <a:pPr lvl="1">
              <a:buFont typeface="Wingdings" panose="05000000000000000000" pitchFamily="2" charset="2"/>
              <a:buChar char="ó"/>
            </a:pPr>
            <a:r>
              <a:rPr lang="en-US" dirty="0">
                <a:sym typeface="Wingdings" panose="05000000000000000000" pitchFamily="2" charset="2"/>
              </a:rPr>
              <a:t>Boiler Plate Code</a:t>
            </a: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16230D-0EA5-46FF-9FC9-0C7FEBDB108F}"/>
              </a:ext>
            </a:extLst>
          </p:cNvPr>
          <p:cNvSpPr txBox="1"/>
          <p:nvPr/>
        </p:nvSpPr>
        <p:spPr>
          <a:xfrm>
            <a:off x="2032231" y="4513277"/>
            <a:ext cx="236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Aspect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997F3E-73F6-41AC-916D-F3645763C764}"/>
              </a:ext>
            </a:extLst>
          </p:cNvPr>
          <p:cNvSpPr txBox="1"/>
          <p:nvPr/>
        </p:nvSpPr>
        <p:spPr>
          <a:xfrm>
            <a:off x="8055531" y="4513277"/>
            <a:ext cx="2364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Advice</a:t>
            </a:r>
          </a:p>
          <a:p>
            <a:endParaRPr lang="en-US" dirty="0"/>
          </a:p>
          <a:p>
            <a:r>
              <a:rPr lang="en-US" dirty="0"/>
              <a:t>What Aspect code is executed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A98642-B7A5-4D86-A53E-775DEDDF2A1F}"/>
              </a:ext>
            </a:extLst>
          </p:cNvPr>
          <p:cNvSpPr txBox="1"/>
          <p:nvPr/>
        </p:nvSpPr>
        <p:spPr>
          <a:xfrm>
            <a:off x="5043881" y="4513277"/>
            <a:ext cx="23642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Pointcut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Where the Aspect is applied</a:t>
            </a:r>
          </a:p>
          <a:p>
            <a:endParaRPr lang="en-US" dirty="0"/>
          </a:p>
          <a:p>
            <a:r>
              <a:rPr lang="en-US" dirty="0"/>
              <a:t>(Set van </a:t>
            </a:r>
            <a:r>
              <a:rPr lang="en-US" dirty="0" err="1"/>
              <a:t>Joinpoints</a:t>
            </a:r>
            <a:r>
              <a:rPr lang="en-US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AD34D3-BFEB-46B6-A057-415CEF4A6809}"/>
              </a:ext>
            </a:extLst>
          </p:cNvPr>
          <p:cNvSpPr txBox="1"/>
          <p:nvPr/>
        </p:nvSpPr>
        <p:spPr>
          <a:xfrm>
            <a:off x="7408179" y="4513277"/>
            <a:ext cx="64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0EBE7D-7A1D-48AA-BFC9-C581D51ED3DD}"/>
              </a:ext>
            </a:extLst>
          </p:cNvPr>
          <p:cNvSpPr txBox="1"/>
          <p:nvPr/>
        </p:nvSpPr>
        <p:spPr>
          <a:xfrm>
            <a:off x="4327321" y="4513277"/>
            <a:ext cx="7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7474243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9C274-5516-42B9-8CFE-857B9F247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JoinPoint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53902-0FA9-4B7D-AAB6-4BDC65915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 in the control flow of a program</a:t>
            </a:r>
          </a:p>
          <a:p>
            <a:r>
              <a:rPr lang="en-US" dirty="0"/>
              <a:t>Advices are provided with information about the join point</a:t>
            </a:r>
          </a:p>
          <a:p>
            <a:pPr lvl="1"/>
            <a:r>
              <a:rPr lang="en-US" dirty="0"/>
              <a:t>Class name</a:t>
            </a:r>
          </a:p>
          <a:p>
            <a:pPr lvl="1"/>
            <a:r>
              <a:rPr lang="en-US" dirty="0"/>
              <a:t>Method name </a:t>
            </a:r>
          </a:p>
        </p:txBody>
      </p:sp>
    </p:spTree>
    <p:extLst>
      <p:ext uri="{BB962C8B-B14F-4D97-AF65-F5344CB8AC3E}">
        <p14:creationId xmlns:p14="http://schemas.microsoft.com/office/powerpoint/2010/main" val="12227282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E1D75-8908-4B2E-9C3C-D233C2CE1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First Aspect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9D1481-20D4-49A0-9679-4BE521B2F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3364" y="1625689"/>
            <a:ext cx="8485271" cy="4867186"/>
          </a:xfrm>
          <a:prstGeom prst="rect">
            <a:avLst/>
          </a:prstGeom>
        </p:spPr>
      </p:pic>
      <p:sp>
        <p:nvSpPr>
          <p:cNvPr id="5" name="Rectangle 17">
            <a:extLst>
              <a:ext uri="{FF2B5EF4-FFF2-40B4-BE49-F238E27FC236}">
                <a16:creationId xmlns:a16="http://schemas.microsoft.com/office/drawing/2014/main" id="{A874DBEA-4A89-4F24-AB3C-8A299A8B6178}"/>
              </a:ext>
            </a:extLst>
          </p:cNvPr>
          <p:cNvSpPr/>
          <p:nvPr/>
        </p:nvSpPr>
        <p:spPr>
          <a:xfrm>
            <a:off x="2130641" y="1947848"/>
            <a:ext cx="285387" cy="574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6DEEB420-8BD1-4198-AC3C-0D208EBDA168}"/>
              </a:ext>
            </a:extLst>
          </p:cNvPr>
          <p:cNvSpPr/>
          <p:nvPr/>
        </p:nvSpPr>
        <p:spPr>
          <a:xfrm>
            <a:off x="2130642" y="5548545"/>
            <a:ext cx="285386" cy="292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29">
            <a:extLst>
              <a:ext uri="{FF2B5EF4-FFF2-40B4-BE49-F238E27FC236}">
                <a16:creationId xmlns:a16="http://schemas.microsoft.com/office/drawing/2014/main" id="{105C0EE7-687E-4E95-9D30-E5526FFD1A66}"/>
              </a:ext>
            </a:extLst>
          </p:cNvPr>
          <p:cNvSpPr/>
          <p:nvPr/>
        </p:nvSpPr>
        <p:spPr>
          <a:xfrm>
            <a:off x="0" y="1843334"/>
            <a:ext cx="214367" cy="209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32">
            <a:extLst>
              <a:ext uri="{FF2B5EF4-FFF2-40B4-BE49-F238E27FC236}">
                <a16:creationId xmlns:a16="http://schemas.microsoft.com/office/drawing/2014/main" id="{FF518E1B-E369-44AC-8DE2-2B0D8C0112E8}"/>
              </a:ext>
            </a:extLst>
          </p:cNvPr>
          <p:cNvSpPr txBox="1"/>
          <p:nvPr/>
        </p:nvSpPr>
        <p:spPr>
          <a:xfrm>
            <a:off x="214367" y="1767294"/>
            <a:ext cx="164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Logging</a:t>
            </a:r>
          </a:p>
        </p:txBody>
      </p:sp>
    </p:spTree>
    <p:extLst>
      <p:ext uri="{BB962C8B-B14F-4D97-AF65-F5344CB8AC3E}">
        <p14:creationId xmlns:p14="http://schemas.microsoft.com/office/powerpoint/2010/main" val="37349326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First Aspect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509" y="1804553"/>
            <a:ext cx="8290981" cy="473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8353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1214C-94CC-4834-A10B-F49CB6AF9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E223D-3877-4464-9633-F77AF556C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The process of adding Advices to the main program code at the configured JoinPoints </a:t>
            </a:r>
          </a:p>
        </p:txBody>
      </p:sp>
    </p:spTree>
    <p:extLst>
      <p:ext uri="{BB962C8B-B14F-4D97-AF65-F5344CB8AC3E}">
        <p14:creationId xmlns:p14="http://schemas.microsoft.com/office/powerpoint/2010/main" val="158741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48B31-6C64-42F5-8623-831FFDF1F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3EB58-4B24-409E-959F-37C01DCC0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Aspect-oriented Programming (AOP)?</a:t>
            </a:r>
          </a:p>
          <a:p>
            <a:pPr lvl="1"/>
            <a:r>
              <a:rPr lang="en-US" dirty="0"/>
              <a:t>How AOP helps to solve problems in enterprise applications</a:t>
            </a:r>
          </a:p>
          <a:p>
            <a:r>
              <a:rPr lang="en-US" dirty="0"/>
              <a:t>My First Aspect </a:t>
            </a:r>
          </a:p>
          <a:p>
            <a:pPr lvl="1"/>
            <a:r>
              <a:rPr lang="en-US" dirty="0"/>
              <a:t>First example of an aspect</a:t>
            </a:r>
          </a:p>
          <a:p>
            <a:r>
              <a:rPr lang="en-US" dirty="0"/>
              <a:t> Advices</a:t>
            </a:r>
          </a:p>
          <a:p>
            <a:pPr lvl="1"/>
            <a:r>
              <a:rPr lang="en-US" dirty="0"/>
              <a:t>What code can be used in aspects?</a:t>
            </a:r>
          </a:p>
          <a:p>
            <a:r>
              <a:rPr lang="en-US" dirty="0"/>
              <a:t>Pointcuts</a:t>
            </a:r>
          </a:p>
          <a:p>
            <a:pPr lvl="1"/>
            <a:r>
              <a:rPr lang="en-US" dirty="0"/>
              <a:t>How to define where aspects are added to your application</a:t>
            </a:r>
          </a:p>
        </p:txBody>
      </p:sp>
    </p:spTree>
    <p:extLst>
      <p:ext uri="{BB962C8B-B14F-4D97-AF65-F5344CB8AC3E}">
        <p14:creationId xmlns:p14="http://schemas.microsoft.com/office/powerpoint/2010/main" val="3831236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416BC-D7E5-4DD9-87BF-45ED13C81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configuration - XML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1997219"/>
            <a:ext cx="115728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7493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416BC-D7E5-4DD9-87BF-45ED13C81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configuration - Java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35" y="1690688"/>
            <a:ext cx="10463265" cy="393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7789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26730-729F-4092-B5C8-9368EA1F9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09CC6-6FB5-4777-9F0C-7887B10F1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 Aspect = </a:t>
            </a:r>
          </a:p>
          <a:p>
            <a:pPr lvl="1"/>
            <a:r>
              <a:rPr lang="en-US" dirty="0"/>
              <a:t>Advice – what code is executed + </a:t>
            </a:r>
          </a:p>
          <a:p>
            <a:pPr lvl="1"/>
            <a:r>
              <a:rPr lang="en-US" dirty="0"/>
              <a:t>Pointcut – where the code is executed </a:t>
            </a:r>
          </a:p>
          <a:p>
            <a:r>
              <a:rPr lang="en-US" dirty="0"/>
              <a:t>Aspects are Spring Beans</a:t>
            </a:r>
          </a:p>
          <a:p>
            <a:pPr lvl="1"/>
            <a:r>
              <a:rPr lang="en-US" dirty="0"/>
              <a:t>@Aspect </a:t>
            </a:r>
          </a:p>
          <a:p>
            <a:r>
              <a:rPr lang="en-US" dirty="0"/>
              <a:t>Advices are methods </a:t>
            </a:r>
          </a:p>
          <a:p>
            <a:r>
              <a:rPr lang="en-US" dirty="0"/>
              <a:t>@Before annotation</a:t>
            </a:r>
          </a:p>
          <a:p>
            <a:pPr lvl="1"/>
            <a:r>
              <a:rPr lang="en-US" dirty="0"/>
              <a:t>With pointcut expression </a:t>
            </a:r>
          </a:p>
          <a:p>
            <a:r>
              <a:rPr lang="en-US" dirty="0"/>
              <a:t>Activate AOP </a:t>
            </a:r>
          </a:p>
          <a:p>
            <a:pPr lvl="1"/>
            <a:r>
              <a:rPr lang="en-US" dirty="0"/>
              <a:t>XML or </a:t>
            </a:r>
          </a:p>
          <a:p>
            <a:pPr lvl="1"/>
            <a:r>
              <a:rPr lang="en-US" dirty="0"/>
              <a:t>Java </a:t>
            </a:r>
            <a:r>
              <a:rPr lang="en-US" dirty="0" err="1"/>
              <a:t>Config</a:t>
            </a:r>
            <a:r>
              <a:rPr lang="en-US" dirty="0"/>
              <a:t>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Exercise - aop02</a:t>
            </a:r>
          </a:p>
        </p:txBody>
      </p:sp>
    </p:spTree>
    <p:extLst>
      <p:ext uri="{BB962C8B-B14F-4D97-AF65-F5344CB8AC3E}">
        <p14:creationId xmlns:p14="http://schemas.microsoft.com/office/powerpoint/2010/main" val="27236170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561A46-2117-4EA0-AA0D-59476C3BA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Advices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2D844E-CA44-45B6-9DD2-3E98EA029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far: “Before” Advices</a:t>
            </a:r>
          </a:p>
          <a:p>
            <a:r>
              <a:rPr lang="en-US" dirty="0"/>
              <a:t>There’s more</a:t>
            </a:r>
          </a:p>
        </p:txBody>
      </p:sp>
    </p:spTree>
    <p:extLst>
      <p:ext uri="{BB962C8B-B14F-4D97-AF65-F5344CB8AC3E}">
        <p14:creationId xmlns:p14="http://schemas.microsoft.com/office/powerpoint/2010/main" val="33918434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9E748-01EC-4439-983E-221456DFF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Advices </a:t>
            </a:r>
            <a:r>
              <a:rPr lang="en-US"/>
              <a:t>– Types of </a:t>
            </a:r>
            <a:r>
              <a:rPr lang="en-US" dirty="0"/>
              <a:t>Advices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4FC5E38-70B5-4FD1-8527-7C9F10347A80}"/>
              </a:ext>
            </a:extLst>
          </p:cNvPr>
          <p:cNvSpPr/>
          <p:nvPr/>
        </p:nvSpPr>
        <p:spPr>
          <a:xfrm>
            <a:off x="4955097" y="2955022"/>
            <a:ext cx="2281805" cy="9479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34322174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9E748-01EC-4439-983E-221456DFF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Advices – Types Advices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4FC5E38-70B5-4FD1-8527-7C9F10347A80}"/>
              </a:ext>
            </a:extLst>
          </p:cNvPr>
          <p:cNvSpPr/>
          <p:nvPr/>
        </p:nvSpPr>
        <p:spPr>
          <a:xfrm>
            <a:off x="4955097" y="2955022"/>
            <a:ext cx="2281805" cy="9479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Methode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340BC7B-76AC-4542-8FDA-7BE34D84C56A}"/>
              </a:ext>
            </a:extLst>
          </p:cNvPr>
          <p:cNvSpPr/>
          <p:nvPr/>
        </p:nvSpPr>
        <p:spPr>
          <a:xfrm>
            <a:off x="4955096" y="1690688"/>
            <a:ext cx="2281805" cy="94795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Before</a:t>
            </a:r>
          </a:p>
        </p:txBody>
      </p:sp>
    </p:spTree>
    <p:extLst>
      <p:ext uri="{BB962C8B-B14F-4D97-AF65-F5344CB8AC3E}">
        <p14:creationId xmlns:p14="http://schemas.microsoft.com/office/powerpoint/2010/main" val="33013288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9E748-01EC-4439-983E-221456DFF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Advices – Types Advices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4FC5E38-70B5-4FD1-8527-7C9F10347A80}"/>
              </a:ext>
            </a:extLst>
          </p:cNvPr>
          <p:cNvSpPr/>
          <p:nvPr/>
        </p:nvSpPr>
        <p:spPr>
          <a:xfrm>
            <a:off x="4955097" y="2955022"/>
            <a:ext cx="2281805" cy="9479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Methode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340BC7B-76AC-4542-8FDA-7BE34D84C56A}"/>
              </a:ext>
            </a:extLst>
          </p:cNvPr>
          <p:cNvSpPr/>
          <p:nvPr/>
        </p:nvSpPr>
        <p:spPr>
          <a:xfrm>
            <a:off x="4955096" y="1690688"/>
            <a:ext cx="2281805" cy="94795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Before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E41695-5E4B-4CF1-8FD8-B4707A1ADBBB}"/>
              </a:ext>
            </a:extLst>
          </p:cNvPr>
          <p:cNvSpPr/>
          <p:nvPr/>
        </p:nvSpPr>
        <p:spPr>
          <a:xfrm>
            <a:off x="4955096" y="4219356"/>
            <a:ext cx="2281805" cy="94795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25154374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9E748-01EC-4439-983E-221456DFF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Advices – Types Advices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4FC5E38-70B5-4FD1-8527-7C9F10347A80}"/>
              </a:ext>
            </a:extLst>
          </p:cNvPr>
          <p:cNvSpPr/>
          <p:nvPr/>
        </p:nvSpPr>
        <p:spPr>
          <a:xfrm>
            <a:off x="4955097" y="2955022"/>
            <a:ext cx="2281805" cy="9479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Methode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340BC7B-76AC-4542-8FDA-7BE34D84C56A}"/>
              </a:ext>
            </a:extLst>
          </p:cNvPr>
          <p:cNvSpPr/>
          <p:nvPr/>
        </p:nvSpPr>
        <p:spPr>
          <a:xfrm>
            <a:off x="4955096" y="1690688"/>
            <a:ext cx="2281805" cy="94795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Before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E41695-5E4B-4CF1-8FD8-B4707A1ADBBB}"/>
              </a:ext>
            </a:extLst>
          </p:cNvPr>
          <p:cNvSpPr/>
          <p:nvPr/>
        </p:nvSpPr>
        <p:spPr>
          <a:xfrm>
            <a:off x="4955096" y="4219356"/>
            <a:ext cx="2281805" cy="94795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08A5AD1-92CF-4F11-B0C7-C2FFBCF766EF}"/>
              </a:ext>
            </a:extLst>
          </p:cNvPr>
          <p:cNvSpPr/>
          <p:nvPr/>
        </p:nvSpPr>
        <p:spPr>
          <a:xfrm>
            <a:off x="3814193" y="5483690"/>
            <a:ext cx="2281805" cy="94795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Throwing</a:t>
            </a:r>
          </a:p>
        </p:txBody>
      </p:sp>
    </p:spTree>
    <p:extLst>
      <p:ext uri="{BB962C8B-B14F-4D97-AF65-F5344CB8AC3E}">
        <p14:creationId xmlns:p14="http://schemas.microsoft.com/office/powerpoint/2010/main" val="39968728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9E748-01EC-4439-983E-221456DFF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Advices – Types Advices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4FC5E38-70B5-4FD1-8527-7C9F10347A80}"/>
              </a:ext>
            </a:extLst>
          </p:cNvPr>
          <p:cNvSpPr/>
          <p:nvPr/>
        </p:nvSpPr>
        <p:spPr>
          <a:xfrm>
            <a:off x="4955097" y="2955022"/>
            <a:ext cx="2281805" cy="9479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Methode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340BC7B-76AC-4542-8FDA-7BE34D84C56A}"/>
              </a:ext>
            </a:extLst>
          </p:cNvPr>
          <p:cNvSpPr/>
          <p:nvPr/>
        </p:nvSpPr>
        <p:spPr>
          <a:xfrm>
            <a:off x="4955096" y="1690688"/>
            <a:ext cx="2281805" cy="94795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Before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E41695-5E4B-4CF1-8FD8-B4707A1ADBBB}"/>
              </a:ext>
            </a:extLst>
          </p:cNvPr>
          <p:cNvSpPr/>
          <p:nvPr/>
        </p:nvSpPr>
        <p:spPr>
          <a:xfrm>
            <a:off x="4955096" y="4219356"/>
            <a:ext cx="2281805" cy="94795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08A5AD1-92CF-4F11-B0C7-C2FFBCF766EF}"/>
              </a:ext>
            </a:extLst>
          </p:cNvPr>
          <p:cNvSpPr/>
          <p:nvPr/>
        </p:nvSpPr>
        <p:spPr>
          <a:xfrm>
            <a:off x="3528967" y="5483690"/>
            <a:ext cx="2281805" cy="94795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Throwing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ADF31A0-4A2C-4963-B8A1-A0A5B52FCD8F}"/>
              </a:ext>
            </a:extLst>
          </p:cNvPr>
          <p:cNvSpPr/>
          <p:nvPr/>
        </p:nvSpPr>
        <p:spPr>
          <a:xfrm>
            <a:off x="6381230" y="5483690"/>
            <a:ext cx="2281805" cy="94795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Returning</a:t>
            </a:r>
          </a:p>
        </p:txBody>
      </p:sp>
    </p:spTree>
    <p:extLst>
      <p:ext uri="{BB962C8B-B14F-4D97-AF65-F5344CB8AC3E}">
        <p14:creationId xmlns:p14="http://schemas.microsoft.com/office/powerpoint/2010/main" val="3734780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1978D6-64B6-4F29-B929-67FB991F6F54}"/>
              </a:ext>
            </a:extLst>
          </p:cNvPr>
          <p:cNvSpPr/>
          <p:nvPr/>
        </p:nvSpPr>
        <p:spPr>
          <a:xfrm>
            <a:off x="4595767" y="2701254"/>
            <a:ext cx="2987881" cy="145129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Around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A9E748-01EC-4439-983E-221456DFF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Advices – Types Advices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4FC5E38-70B5-4FD1-8527-7C9F10347A80}"/>
              </a:ext>
            </a:extLst>
          </p:cNvPr>
          <p:cNvSpPr/>
          <p:nvPr/>
        </p:nvSpPr>
        <p:spPr>
          <a:xfrm>
            <a:off x="4955096" y="3113211"/>
            <a:ext cx="2281805" cy="9479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Methode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340BC7B-76AC-4542-8FDA-7BE34D84C56A}"/>
              </a:ext>
            </a:extLst>
          </p:cNvPr>
          <p:cNvSpPr/>
          <p:nvPr/>
        </p:nvSpPr>
        <p:spPr>
          <a:xfrm>
            <a:off x="4955096" y="1690688"/>
            <a:ext cx="2281805" cy="94795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Before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E41695-5E4B-4CF1-8FD8-B4707A1ADBBB}"/>
              </a:ext>
            </a:extLst>
          </p:cNvPr>
          <p:cNvSpPr/>
          <p:nvPr/>
        </p:nvSpPr>
        <p:spPr>
          <a:xfrm>
            <a:off x="4955096" y="4219356"/>
            <a:ext cx="2281805" cy="94795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08A5AD1-92CF-4F11-B0C7-C2FFBCF766EF}"/>
              </a:ext>
            </a:extLst>
          </p:cNvPr>
          <p:cNvSpPr/>
          <p:nvPr/>
        </p:nvSpPr>
        <p:spPr>
          <a:xfrm>
            <a:off x="3528967" y="5483690"/>
            <a:ext cx="2281805" cy="94795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Throwing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ADF31A0-4A2C-4963-B8A1-A0A5B52FCD8F}"/>
              </a:ext>
            </a:extLst>
          </p:cNvPr>
          <p:cNvSpPr/>
          <p:nvPr/>
        </p:nvSpPr>
        <p:spPr>
          <a:xfrm>
            <a:off x="6381230" y="5483690"/>
            <a:ext cx="2281805" cy="94795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Returning</a:t>
            </a:r>
          </a:p>
        </p:txBody>
      </p:sp>
    </p:spTree>
    <p:extLst>
      <p:ext uri="{BB962C8B-B14F-4D97-AF65-F5344CB8AC3E}">
        <p14:creationId xmlns:p14="http://schemas.microsoft.com/office/powerpoint/2010/main" val="567977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F9F4F-73CB-4B65-AE10-F443B7E79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AC1DB-E430-4306-A72D-E3B74B792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Aspects and Architecture</a:t>
            </a:r>
          </a:p>
          <a:p>
            <a:pPr lvl="1"/>
            <a:r>
              <a:rPr lang="en-US" dirty="0"/>
              <a:t>Expressing architecture using Pointcuts</a:t>
            </a:r>
          </a:p>
          <a:p>
            <a:pPr lvl="1"/>
            <a:r>
              <a:rPr lang="en-US" dirty="0"/>
              <a:t>Make architecture a part of your application</a:t>
            </a:r>
          </a:p>
          <a:p>
            <a:r>
              <a:rPr lang="en-US" dirty="0"/>
              <a:t>Spring AOP: under the hood</a:t>
            </a:r>
          </a:p>
          <a:p>
            <a:pPr lvl="1"/>
            <a:r>
              <a:rPr lang="en-US" dirty="0"/>
              <a:t>How Aspects are added to Objects</a:t>
            </a:r>
          </a:p>
          <a:p>
            <a:pPr lvl="1"/>
            <a:r>
              <a:rPr lang="en-US" dirty="0"/>
              <a:t>Deeper understanding about Spring’s AOP internals</a:t>
            </a:r>
          </a:p>
          <a:p>
            <a:r>
              <a:rPr lang="en-US" dirty="0"/>
              <a:t>Spring AOP: Spring Aspect Library </a:t>
            </a:r>
          </a:p>
          <a:p>
            <a:pPr lvl="1"/>
            <a:r>
              <a:rPr lang="en-US" dirty="0"/>
              <a:t>Out-of-the-box aspects for your application</a:t>
            </a:r>
          </a:p>
          <a:p>
            <a:r>
              <a:rPr lang="en-US" dirty="0"/>
              <a:t>Aspects, the real world</a:t>
            </a:r>
          </a:p>
          <a:p>
            <a:pPr lvl="1"/>
            <a:r>
              <a:rPr lang="en-US" dirty="0"/>
              <a:t>Some ideas for your own aspects</a:t>
            </a:r>
          </a:p>
        </p:txBody>
      </p:sp>
    </p:spTree>
    <p:extLst>
      <p:ext uri="{BB962C8B-B14F-4D97-AF65-F5344CB8AC3E}">
        <p14:creationId xmlns:p14="http://schemas.microsoft.com/office/powerpoint/2010/main" val="23469614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1978D6-64B6-4F29-B929-67FB991F6F54}"/>
              </a:ext>
            </a:extLst>
          </p:cNvPr>
          <p:cNvSpPr/>
          <p:nvPr/>
        </p:nvSpPr>
        <p:spPr>
          <a:xfrm>
            <a:off x="4595767" y="2701254"/>
            <a:ext cx="2987881" cy="145129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Around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3D82D03-6AE9-43F2-BDAD-E339B19E7CA3}"/>
              </a:ext>
            </a:extLst>
          </p:cNvPr>
          <p:cNvSpPr/>
          <p:nvPr/>
        </p:nvSpPr>
        <p:spPr>
          <a:xfrm>
            <a:off x="4664279" y="1468073"/>
            <a:ext cx="2919369" cy="13925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A9E748-01EC-4439-983E-221456DFF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Advices – Before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4FC5E38-70B5-4FD1-8527-7C9F10347A80}"/>
              </a:ext>
            </a:extLst>
          </p:cNvPr>
          <p:cNvSpPr/>
          <p:nvPr/>
        </p:nvSpPr>
        <p:spPr>
          <a:xfrm>
            <a:off x="4955096" y="3113211"/>
            <a:ext cx="2281805" cy="9479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Methode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340BC7B-76AC-4542-8FDA-7BE34D84C56A}"/>
              </a:ext>
            </a:extLst>
          </p:cNvPr>
          <p:cNvSpPr/>
          <p:nvPr/>
        </p:nvSpPr>
        <p:spPr>
          <a:xfrm>
            <a:off x="4955096" y="1690688"/>
            <a:ext cx="2281805" cy="94795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Before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E41695-5E4B-4CF1-8FD8-B4707A1ADBBB}"/>
              </a:ext>
            </a:extLst>
          </p:cNvPr>
          <p:cNvSpPr/>
          <p:nvPr/>
        </p:nvSpPr>
        <p:spPr>
          <a:xfrm>
            <a:off x="4955096" y="4219356"/>
            <a:ext cx="2281805" cy="94795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08A5AD1-92CF-4F11-B0C7-C2FFBCF766EF}"/>
              </a:ext>
            </a:extLst>
          </p:cNvPr>
          <p:cNvSpPr/>
          <p:nvPr/>
        </p:nvSpPr>
        <p:spPr>
          <a:xfrm>
            <a:off x="3528967" y="5483690"/>
            <a:ext cx="2281805" cy="94795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Throwing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ADF31A0-4A2C-4963-B8A1-A0A5B52FCD8F}"/>
              </a:ext>
            </a:extLst>
          </p:cNvPr>
          <p:cNvSpPr/>
          <p:nvPr/>
        </p:nvSpPr>
        <p:spPr>
          <a:xfrm>
            <a:off x="6381230" y="5483690"/>
            <a:ext cx="2281805" cy="94795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Returning</a:t>
            </a:r>
          </a:p>
        </p:txBody>
      </p:sp>
    </p:spTree>
    <p:extLst>
      <p:ext uri="{BB962C8B-B14F-4D97-AF65-F5344CB8AC3E}">
        <p14:creationId xmlns:p14="http://schemas.microsoft.com/office/powerpoint/2010/main" val="19194154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1E01C-1E53-429E-959C-2EBDEF408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Advices - Before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AD173-560F-4FA7-97C5-142C1DB00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Execution BEFORE the method</a:t>
            </a:r>
          </a:p>
          <a:p>
            <a:r>
              <a:rPr lang="en-US" dirty="0"/>
              <a:t>Exception</a:t>
            </a:r>
          </a:p>
          <a:p>
            <a:pPr marL="0" indent="0">
              <a:buNone/>
            </a:pPr>
            <a:r>
              <a:rPr lang="en-US" dirty="0"/>
              <a:t>	=&gt; prevents method execution</a:t>
            </a:r>
          </a:p>
          <a:p>
            <a:pPr marL="0" indent="0">
              <a:buNone/>
            </a:pPr>
            <a:r>
              <a:rPr lang="en-US" dirty="0"/>
              <a:t>	=&gt; propagated to caller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55179C-55AC-4BBB-B983-CA46A2F96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467" y="4001294"/>
            <a:ext cx="6939066" cy="217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8775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1978D6-64B6-4F29-B929-67FB991F6F54}"/>
              </a:ext>
            </a:extLst>
          </p:cNvPr>
          <p:cNvSpPr/>
          <p:nvPr/>
        </p:nvSpPr>
        <p:spPr>
          <a:xfrm>
            <a:off x="4595767" y="2701254"/>
            <a:ext cx="2987881" cy="145129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Around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A9E748-01EC-4439-983E-221456DFF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Advices – After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4FC5E38-70B5-4FD1-8527-7C9F10347A80}"/>
              </a:ext>
            </a:extLst>
          </p:cNvPr>
          <p:cNvSpPr/>
          <p:nvPr/>
        </p:nvSpPr>
        <p:spPr>
          <a:xfrm>
            <a:off x="4955096" y="3113211"/>
            <a:ext cx="2281805" cy="9479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Methode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340BC7B-76AC-4542-8FDA-7BE34D84C56A}"/>
              </a:ext>
            </a:extLst>
          </p:cNvPr>
          <p:cNvSpPr/>
          <p:nvPr/>
        </p:nvSpPr>
        <p:spPr>
          <a:xfrm>
            <a:off x="4955096" y="1690688"/>
            <a:ext cx="2281805" cy="94795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Before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E41695-5E4B-4CF1-8FD8-B4707A1ADBBB}"/>
              </a:ext>
            </a:extLst>
          </p:cNvPr>
          <p:cNvSpPr/>
          <p:nvPr/>
        </p:nvSpPr>
        <p:spPr>
          <a:xfrm>
            <a:off x="4955096" y="4219356"/>
            <a:ext cx="2281805" cy="94795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08A5AD1-92CF-4F11-B0C7-C2FFBCF766EF}"/>
              </a:ext>
            </a:extLst>
          </p:cNvPr>
          <p:cNvSpPr/>
          <p:nvPr/>
        </p:nvSpPr>
        <p:spPr>
          <a:xfrm>
            <a:off x="3528967" y="5483690"/>
            <a:ext cx="2281805" cy="94795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Throwing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ADF31A0-4A2C-4963-B8A1-A0A5B52FCD8F}"/>
              </a:ext>
            </a:extLst>
          </p:cNvPr>
          <p:cNvSpPr/>
          <p:nvPr/>
        </p:nvSpPr>
        <p:spPr>
          <a:xfrm>
            <a:off x="6381230" y="5483690"/>
            <a:ext cx="2281805" cy="94795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Returning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3D71AE2-87E4-4A07-9762-8CABC6E8F20E}"/>
              </a:ext>
            </a:extLst>
          </p:cNvPr>
          <p:cNvSpPr/>
          <p:nvPr/>
        </p:nvSpPr>
        <p:spPr>
          <a:xfrm>
            <a:off x="4669869" y="4000462"/>
            <a:ext cx="2919369" cy="13925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317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F6155-00F9-4C4B-9BC3-06DC5CF87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Advices – After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AE5AD-F2C8-4DE7-8E09-5B2C2C3C6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Execution AFTER the method</a:t>
            </a:r>
          </a:p>
          <a:p>
            <a:r>
              <a:rPr lang="en-US" dirty="0"/>
              <a:t>Exception</a:t>
            </a:r>
          </a:p>
          <a:p>
            <a:pPr marL="457200" lvl="1" indent="0">
              <a:buNone/>
            </a:pPr>
            <a:r>
              <a:rPr lang="en-US" dirty="0"/>
              <a:t>=&gt; could have been thrown</a:t>
            </a:r>
          </a:p>
          <a:p>
            <a:pPr marL="457200" lvl="1" indent="0">
              <a:buNone/>
            </a:pPr>
            <a:r>
              <a:rPr lang="en-US" dirty="0"/>
              <a:t>=&gt; or method could have been executed successfully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D713B2-8B23-4A54-BA89-5E95B44F3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059" y="4001294"/>
            <a:ext cx="4249882" cy="217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2333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1978D6-64B6-4F29-B929-67FB991F6F54}"/>
              </a:ext>
            </a:extLst>
          </p:cNvPr>
          <p:cNvSpPr/>
          <p:nvPr/>
        </p:nvSpPr>
        <p:spPr>
          <a:xfrm>
            <a:off x="4595767" y="2701254"/>
            <a:ext cx="2987881" cy="145129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Around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A9E748-01EC-4439-983E-221456DFF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Advices – After Throwing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4FC5E38-70B5-4FD1-8527-7C9F10347A80}"/>
              </a:ext>
            </a:extLst>
          </p:cNvPr>
          <p:cNvSpPr/>
          <p:nvPr/>
        </p:nvSpPr>
        <p:spPr>
          <a:xfrm>
            <a:off x="4955096" y="3113211"/>
            <a:ext cx="2281805" cy="9479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Methode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340BC7B-76AC-4542-8FDA-7BE34D84C56A}"/>
              </a:ext>
            </a:extLst>
          </p:cNvPr>
          <p:cNvSpPr/>
          <p:nvPr/>
        </p:nvSpPr>
        <p:spPr>
          <a:xfrm>
            <a:off x="4955096" y="1690688"/>
            <a:ext cx="2281805" cy="94795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Before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E41695-5E4B-4CF1-8FD8-B4707A1ADBBB}"/>
              </a:ext>
            </a:extLst>
          </p:cNvPr>
          <p:cNvSpPr/>
          <p:nvPr/>
        </p:nvSpPr>
        <p:spPr>
          <a:xfrm>
            <a:off x="4955096" y="4219356"/>
            <a:ext cx="2281805" cy="94795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08A5AD1-92CF-4F11-B0C7-C2FFBCF766EF}"/>
              </a:ext>
            </a:extLst>
          </p:cNvPr>
          <p:cNvSpPr/>
          <p:nvPr/>
        </p:nvSpPr>
        <p:spPr>
          <a:xfrm>
            <a:off x="3528967" y="5483690"/>
            <a:ext cx="2281805" cy="94795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Throwing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ADF31A0-4A2C-4963-B8A1-A0A5B52FCD8F}"/>
              </a:ext>
            </a:extLst>
          </p:cNvPr>
          <p:cNvSpPr/>
          <p:nvPr/>
        </p:nvSpPr>
        <p:spPr>
          <a:xfrm>
            <a:off x="6381230" y="5483690"/>
            <a:ext cx="2281805" cy="94795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Returning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3D71AE2-87E4-4A07-9762-8CABC6E8F20E}"/>
              </a:ext>
            </a:extLst>
          </p:cNvPr>
          <p:cNvSpPr/>
          <p:nvPr/>
        </p:nvSpPr>
        <p:spPr>
          <a:xfrm>
            <a:off x="3210184" y="5261381"/>
            <a:ext cx="2919369" cy="13925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435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DB673-A8DE-48F5-8688-37BE72448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Advices – After Throwing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04912-C54E-4E1E-82E7-461BDA0E9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Execution AFTER the method THREW an exception</a:t>
            </a:r>
          </a:p>
          <a:p>
            <a:r>
              <a:rPr lang="en-US" dirty="0"/>
              <a:t>Exception</a:t>
            </a:r>
          </a:p>
          <a:p>
            <a:pPr marL="0" indent="0">
              <a:buNone/>
            </a:pPr>
            <a:r>
              <a:rPr lang="en-US" dirty="0"/>
              <a:t>	=&gt; propagated to caller</a:t>
            </a:r>
          </a:p>
          <a:p>
            <a:pPr marL="0" indent="0">
              <a:buNone/>
            </a:pPr>
            <a:r>
              <a:rPr lang="en-US" dirty="0"/>
              <a:t>	=&gt; can be accessed from code</a:t>
            </a:r>
          </a:p>
          <a:p>
            <a:pPr marL="0" indent="0">
              <a:buNone/>
            </a:pPr>
            <a:r>
              <a:rPr lang="en-US" dirty="0"/>
              <a:t>	=&gt; Type Safe: e.g. only executed if a </a:t>
            </a:r>
            <a:r>
              <a:rPr lang="en-US" dirty="0" err="1"/>
              <a:t>RuntimeExceptionis</a:t>
            </a:r>
            <a:r>
              <a:rPr lang="en-US" dirty="0"/>
              <a:t> thrown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76FA2D-F80E-48D7-829D-DC83462F3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590" y="4892970"/>
            <a:ext cx="7550820" cy="128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8846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1978D6-64B6-4F29-B929-67FB991F6F54}"/>
              </a:ext>
            </a:extLst>
          </p:cNvPr>
          <p:cNvSpPr/>
          <p:nvPr/>
        </p:nvSpPr>
        <p:spPr>
          <a:xfrm>
            <a:off x="4595767" y="2701254"/>
            <a:ext cx="2987881" cy="145129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Around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A9E748-01EC-4439-983E-221456DFF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Advices – After Returning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4FC5E38-70B5-4FD1-8527-7C9F10347A80}"/>
              </a:ext>
            </a:extLst>
          </p:cNvPr>
          <p:cNvSpPr/>
          <p:nvPr/>
        </p:nvSpPr>
        <p:spPr>
          <a:xfrm>
            <a:off x="4955096" y="3113211"/>
            <a:ext cx="2281805" cy="9479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Methode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340BC7B-76AC-4542-8FDA-7BE34D84C56A}"/>
              </a:ext>
            </a:extLst>
          </p:cNvPr>
          <p:cNvSpPr/>
          <p:nvPr/>
        </p:nvSpPr>
        <p:spPr>
          <a:xfrm>
            <a:off x="4955096" y="1690688"/>
            <a:ext cx="2281805" cy="94795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Before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E41695-5E4B-4CF1-8FD8-B4707A1ADBBB}"/>
              </a:ext>
            </a:extLst>
          </p:cNvPr>
          <p:cNvSpPr/>
          <p:nvPr/>
        </p:nvSpPr>
        <p:spPr>
          <a:xfrm>
            <a:off x="4955096" y="4219356"/>
            <a:ext cx="2281805" cy="94795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08A5AD1-92CF-4F11-B0C7-C2FFBCF766EF}"/>
              </a:ext>
            </a:extLst>
          </p:cNvPr>
          <p:cNvSpPr/>
          <p:nvPr/>
        </p:nvSpPr>
        <p:spPr>
          <a:xfrm>
            <a:off x="3528967" y="5483690"/>
            <a:ext cx="2281805" cy="94795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Throwing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ADF31A0-4A2C-4963-B8A1-A0A5B52FCD8F}"/>
              </a:ext>
            </a:extLst>
          </p:cNvPr>
          <p:cNvSpPr/>
          <p:nvPr/>
        </p:nvSpPr>
        <p:spPr>
          <a:xfrm>
            <a:off x="6381230" y="5483690"/>
            <a:ext cx="2281805" cy="94795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Returning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3D71AE2-87E4-4A07-9762-8CABC6E8F20E}"/>
              </a:ext>
            </a:extLst>
          </p:cNvPr>
          <p:cNvSpPr/>
          <p:nvPr/>
        </p:nvSpPr>
        <p:spPr>
          <a:xfrm>
            <a:off x="6062447" y="5261381"/>
            <a:ext cx="2919369" cy="13925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591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893AF-521F-4A9C-9D4A-66191FD27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Advices – After Returning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A5327-64FF-4614-B177-4DB435C08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Execution AFTER the method RETURNED successfully</a:t>
            </a:r>
          </a:p>
          <a:p>
            <a:r>
              <a:rPr lang="en-US" dirty="0"/>
              <a:t>Result can be accessed from code</a:t>
            </a:r>
          </a:p>
          <a:p>
            <a:r>
              <a:rPr lang="en-US" dirty="0"/>
              <a:t>Type Safe: e.g. only called if a String is returned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566C98-7B09-4719-A781-BBFB96333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257" y="4001294"/>
            <a:ext cx="8345486" cy="184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932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1978D6-64B6-4F29-B929-67FB991F6F54}"/>
              </a:ext>
            </a:extLst>
          </p:cNvPr>
          <p:cNvSpPr/>
          <p:nvPr/>
        </p:nvSpPr>
        <p:spPr>
          <a:xfrm>
            <a:off x="4595767" y="2701254"/>
            <a:ext cx="2987881" cy="145129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Around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A9E748-01EC-4439-983E-221456DFF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Advices – Around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4FC5E38-70B5-4FD1-8527-7C9F10347A80}"/>
              </a:ext>
            </a:extLst>
          </p:cNvPr>
          <p:cNvSpPr/>
          <p:nvPr/>
        </p:nvSpPr>
        <p:spPr>
          <a:xfrm>
            <a:off x="4955096" y="3113211"/>
            <a:ext cx="2281805" cy="9479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Methode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340BC7B-76AC-4542-8FDA-7BE34D84C56A}"/>
              </a:ext>
            </a:extLst>
          </p:cNvPr>
          <p:cNvSpPr/>
          <p:nvPr/>
        </p:nvSpPr>
        <p:spPr>
          <a:xfrm>
            <a:off x="4955096" y="1690688"/>
            <a:ext cx="2281805" cy="94795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Before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E41695-5E4B-4CF1-8FD8-B4707A1ADBBB}"/>
              </a:ext>
            </a:extLst>
          </p:cNvPr>
          <p:cNvSpPr/>
          <p:nvPr/>
        </p:nvSpPr>
        <p:spPr>
          <a:xfrm>
            <a:off x="4955096" y="4219356"/>
            <a:ext cx="2281805" cy="94795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08A5AD1-92CF-4F11-B0C7-C2FFBCF766EF}"/>
              </a:ext>
            </a:extLst>
          </p:cNvPr>
          <p:cNvSpPr/>
          <p:nvPr/>
        </p:nvSpPr>
        <p:spPr>
          <a:xfrm>
            <a:off x="3528967" y="5483690"/>
            <a:ext cx="2281805" cy="94795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Throwing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ADF31A0-4A2C-4963-B8A1-A0A5B52FCD8F}"/>
              </a:ext>
            </a:extLst>
          </p:cNvPr>
          <p:cNvSpPr/>
          <p:nvPr/>
        </p:nvSpPr>
        <p:spPr>
          <a:xfrm>
            <a:off x="6381230" y="5483690"/>
            <a:ext cx="2281805" cy="94795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Returning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3D71AE2-87E4-4A07-9762-8CABC6E8F20E}"/>
              </a:ext>
            </a:extLst>
          </p:cNvPr>
          <p:cNvSpPr/>
          <p:nvPr/>
        </p:nvSpPr>
        <p:spPr>
          <a:xfrm>
            <a:off x="3989001" y="2451373"/>
            <a:ext cx="4201412" cy="19510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525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A02E4-2C08-4EF2-91F7-93BD8085B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Advices – Around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FC3B9-BEEA-4228-ACE1-F05F413E0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Wraps AROUND the method</a:t>
            </a:r>
          </a:p>
          <a:p>
            <a:endParaRPr lang="en-US" dirty="0"/>
          </a:p>
          <a:p>
            <a:r>
              <a:rPr lang="en-US" dirty="0"/>
              <a:t>Prevent method execution</a:t>
            </a:r>
          </a:p>
          <a:p>
            <a:r>
              <a:rPr lang="en-US" dirty="0"/>
              <a:t>… even without throwing an exception (&lt;&gt; Before Advice) </a:t>
            </a:r>
          </a:p>
          <a:p>
            <a:pPr marL="0" indent="0">
              <a:buNone/>
            </a:pPr>
            <a:r>
              <a:rPr lang="en-US" dirty="0"/>
              <a:t>=&gt; only advice that can catch exceptions </a:t>
            </a:r>
          </a:p>
          <a:p>
            <a:pPr marL="0" indent="0">
              <a:buNone/>
            </a:pPr>
            <a:r>
              <a:rPr lang="en-US" dirty="0"/>
              <a:t>=&gt; only advice that can modify return value</a:t>
            </a:r>
          </a:p>
          <a:p>
            <a:endParaRPr lang="en-US" dirty="0"/>
          </a:p>
          <a:p>
            <a:r>
              <a:rPr lang="en-US" dirty="0"/>
              <a:t>Current method call is passed to the Advice</a:t>
            </a:r>
          </a:p>
          <a:p>
            <a:r>
              <a:rPr lang="en-US" dirty="0" err="1"/>
              <a:t>ProceedingJoinPoint</a:t>
            </a:r>
            <a:endParaRPr lang="en-US" dirty="0"/>
          </a:p>
          <a:p>
            <a:r>
              <a:rPr lang="en-US" dirty="0"/>
              <a:t>Can be executed or skipped</a:t>
            </a:r>
          </a:p>
        </p:txBody>
      </p:sp>
    </p:spTree>
    <p:extLst>
      <p:ext uri="{BB962C8B-B14F-4D97-AF65-F5344CB8AC3E}">
        <p14:creationId xmlns:p14="http://schemas.microsoft.com/office/powerpoint/2010/main" val="47360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561A46-2117-4EA0-AA0D-59476C3BA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Aspect-oriented Programming (AOP)?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2D844E-CA44-45B6-9DD2-3E98EA029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AOP?</a:t>
            </a:r>
          </a:p>
          <a:p>
            <a:r>
              <a:rPr lang="en-US" dirty="0"/>
              <a:t>Reducing Boiler Plate Code using AOP</a:t>
            </a:r>
          </a:p>
          <a:p>
            <a:r>
              <a:rPr lang="en-US" dirty="0"/>
              <a:t>How AOP Works</a:t>
            </a:r>
          </a:p>
          <a:p>
            <a:r>
              <a:rPr lang="en-US" dirty="0"/>
              <a:t>Cross-Cutting Concerns</a:t>
            </a:r>
          </a:p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1783822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A02E4-2C08-4EF2-91F7-93BD8085B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Advices – Around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B80F7F-9B54-4713-89D6-7D24C097E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125" y="1331940"/>
            <a:ext cx="9039750" cy="516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5340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6D0DE-35A8-49B0-B76A-31E75DC35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Advices – Around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DF9C5-CF8A-428A-8E7E-F9581B4D3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Most powerful advice</a:t>
            </a:r>
          </a:p>
          <a:p>
            <a:pPr marL="0" indent="0">
              <a:buNone/>
            </a:pPr>
            <a:r>
              <a:rPr lang="en-US" dirty="0"/>
              <a:t>=&gt; can be used instead of Before and After</a:t>
            </a:r>
          </a:p>
          <a:p>
            <a:pPr marL="0" indent="0">
              <a:buNone/>
            </a:pPr>
            <a:r>
              <a:rPr lang="en-US" dirty="0"/>
              <a:t>=&gt; powerful but complex</a:t>
            </a:r>
          </a:p>
          <a:p>
            <a:endParaRPr lang="en-US" dirty="0"/>
          </a:p>
          <a:p>
            <a:r>
              <a:rPr lang="en-US" dirty="0"/>
              <a:t>With great power comes great responsibility</a:t>
            </a:r>
          </a:p>
        </p:txBody>
      </p:sp>
    </p:spTree>
    <p:extLst>
      <p:ext uri="{BB962C8B-B14F-4D97-AF65-F5344CB8AC3E}">
        <p14:creationId xmlns:p14="http://schemas.microsoft.com/office/powerpoint/2010/main" val="29211601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Advices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Exercise</a:t>
            </a:r>
            <a:r>
              <a:rPr lang="nl-BE" dirty="0" smtClean="0"/>
              <a:t> - aop3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21996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561A46-2117-4EA0-AA0D-59476C3BA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Pointcuts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2D844E-CA44-45B6-9DD2-3E98EA029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far: aspects on specific methods or all methods</a:t>
            </a:r>
          </a:p>
          <a:p>
            <a:r>
              <a:rPr lang="en-US" dirty="0"/>
              <a:t>There’s more</a:t>
            </a:r>
          </a:p>
        </p:txBody>
      </p:sp>
    </p:spTree>
    <p:extLst>
      <p:ext uri="{BB962C8B-B14F-4D97-AF65-F5344CB8AC3E}">
        <p14:creationId xmlns:p14="http://schemas.microsoft.com/office/powerpoint/2010/main" val="3641833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6DC72-A7D1-464B-950E-6CEC22EF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Pointcuts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68486-4436-4377-94A6-5B178F110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Pointcut Expressions</a:t>
            </a:r>
          </a:p>
          <a:p>
            <a:r>
              <a:rPr lang="en-US" dirty="0"/>
              <a:t>On Packages and Classes</a:t>
            </a:r>
          </a:p>
          <a:p>
            <a:r>
              <a:rPr lang="en-US" dirty="0"/>
              <a:t>On Annotations</a:t>
            </a:r>
          </a:p>
          <a:p>
            <a:r>
              <a:rPr lang="en-US" dirty="0"/>
              <a:t>On Spring Beans</a:t>
            </a:r>
          </a:p>
          <a:p>
            <a:r>
              <a:rPr lang="en-US" dirty="0"/>
              <a:t>Combining Pointcuts</a:t>
            </a:r>
          </a:p>
          <a:p>
            <a:r>
              <a:rPr lang="en-US" dirty="0"/>
              <a:t>Pointcut Reuse</a:t>
            </a:r>
          </a:p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2242619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75BDF-12F3-4034-A8E1-3E083EC0F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Pointcut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5944D-7337-4455-849F-97A7CA1D3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@</a:t>
            </a:r>
            <a:r>
              <a:rPr lang="en-US" dirty="0" err="1"/>
              <a:t>PointCut</a:t>
            </a:r>
            <a:endParaRPr lang="en-US" dirty="0"/>
          </a:p>
          <a:p>
            <a:r>
              <a:rPr lang="en-US" dirty="0"/>
              <a:t>Defines where an aspect is added to the program flow</a:t>
            </a:r>
          </a:p>
          <a:p>
            <a:r>
              <a:rPr lang="en-US" dirty="0"/>
              <a:t>Pointcut expression language = SQL for code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Wildcards, wildcards, wildcards…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518B7F-A584-441F-AA12-98D68C199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2766527"/>
            <a:ext cx="752475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097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76C1D-ADCA-4AC1-A61E-3C916D99A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Pointcut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C9A7E-5F20-424E-8601-9B6D9203A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290" y="5240593"/>
            <a:ext cx="6388510" cy="93636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D15900-3C88-493D-87F2-C0896D55FB55}"/>
              </a:ext>
            </a:extLst>
          </p:cNvPr>
          <p:cNvSpPr txBox="1"/>
          <p:nvPr/>
        </p:nvSpPr>
        <p:spPr>
          <a:xfrm>
            <a:off x="4650658" y="1690688"/>
            <a:ext cx="289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0070C0"/>
                </a:solidFill>
              </a:rPr>
              <a:t>execution(* hello())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72583-6084-4588-87D2-9989FA24EC26}"/>
              </a:ext>
            </a:extLst>
          </p:cNvPr>
          <p:cNvSpPr txBox="1"/>
          <p:nvPr/>
        </p:nvSpPr>
        <p:spPr>
          <a:xfrm>
            <a:off x="4650658" y="3927527"/>
            <a:ext cx="289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0070C0"/>
                </a:solidFill>
              </a:rPr>
              <a:t>execution(* hello(int, int))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2D19BA-EB1E-4A2B-A5DF-6426D3C86973}"/>
              </a:ext>
            </a:extLst>
          </p:cNvPr>
          <p:cNvSpPr txBox="1"/>
          <p:nvPr/>
        </p:nvSpPr>
        <p:spPr>
          <a:xfrm>
            <a:off x="1474839" y="2222090"/>
            <a:ext cx="98789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Method: hello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Parameters: none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Return type: 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3EFD90-74EA-4CDF-8B7A-4E548E9E8C5D}"/>
              </a:ext>
            </a:extLst>
          </p:cNvPr>
          <p:cNvSpPr txBox="1"/>
          <p:nvPr/>
        </p:nvSpPr>
        <p:spPr>
          <a:xfrm>
            <a:off x="1474839" y="4699634"/>
            <a:ext cx="98789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Method: hello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Parameters: 2 x 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Return type: 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642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76C1D-ADCA-4AC1-A61E-3C916D99A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Pointcut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C9A7E-5F20-424E-8601-9B6D9203A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290" y="5240593"/>
            <a:ext cx="6388510" cy="93636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D15900-3C88-493D-87F2-C0896D55FB55}"/>
              </a:ext>
            </a:extLst>
          </p:cNvPr>
          <p:cNvSpPr txBox="1"/>
          <p:nvPr/>
        </p:nvSpPr>
        <p:spPr>
          <a:xfrm>
            <a:off x="4660490" y="1690688"/>
            <a:ext cx="289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0070C0"/>
                </a:solidFill>
              </a:rPr>
              <a:t>execution(* hello(*))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72583-6084-4588-87D2-9989FA24EC26}"/>
              </a:ext>
            </a:extLst>
          </p:cNvPr>
          <p:cNvSpPr txBox="1"/>
          <p:nvPr/>
        </p:nvSpPr>
        <p:spPr>
          <a:xfrm>
            <a:off x="4650658" y="3927527"/>
            <a:ext cx="289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0070C0"/>
                </a:solidFill>
              </a:rPr>
              <a:t>execution(* hello(..))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2D19BA-EB1E-4A2B-A5DF-6426D3C86973}"/>
              </a:ext>
            </a:extLst>
          </p:cNvPr>
          <p:cNvSpPr txBox="1"/>
          <p:nvPr/>
        </p:nvSpPr>
        <p:spPr>
          <a:xfrm>
            <a:off x="1474839" y="2222090"/>
            <a:ext cx="98789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Method: hello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Parameters: 1 parameter of any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Return type: 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3EFD90-74EA-4CDF-8B7A-4E548E9E8C5D}"/>
              </a:ext>
            </a:extLst>
          </p:cNvPr>
          <p:cNvSpPr txBox="1"/>
          <p:nvPr/>
        </p:nvSpPr>
        <p:spPr>
          <a:xfrm>
            <a:off x="1474839" y="4699634"/>
            <a:ext cx="98789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Method: hello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Parameters: any number of parameters of any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Return type: 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0526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76C1D-ADCA-4AC1-A61E-3C916D99A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Packages and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C9A7E-5F20-424E-8601-9B6D9203A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290" y="5240593"/>
            <a:ext cx="6388510" cy="93636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D15900-3C88-493D-87F2-C0896D55FB55}"/>
              </a:ext>
            </a:extLst>
          </p:cNvPr>
          <p:cNvSpPr txBox="1"/>
          <p:nvPr/>
        </p:nvSpPr>
        <p:spPr>
          <a:xfrm>
            <a:off x="3593689" y="1690688"/>
            <a:ext cx="500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0070C0"/>
                </a:solidFill>
              </a:rPr>
              <a:t>execution(int </a:t>
            </a:r>
            <a:r>
              <a:rPr lang="en-US" i="1" dirty="0" err="1">
                <a:solidFill>
                  <a:srgbClr val="0070C0"/>
                </a:solidFill>
              </a:rPr>
              <a:t>com.axxes.services.Service.hello</a:t>
            </a:r>
            <a:r>
              <a:rPr lang="en-US" i="1" dirty="0">
                <a:solidFill>
                  <a:srgbClr val="0070C0"/>
                </a:solidFill>
              </a:rPr>
              <a:t>(int))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72583-6084-4588-87D2-9989FA24EC26}"/>
              </a:ext>
            </a:extLst>
          </p:cNvPr>
          <p:cNvSpPr txBox="1"/>
          <p:nvPr/>
        </p:nvSpPr>
        <p:spPr>
          <a:xfrm>
            <a:off x="4203290" y="3871045"/>
            <a:ext cx="378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0070C0"/>
                </a:solidFill>
              </a:rPr>
              <a:t>execution(* </a:t>
            </a:r>
            <a:r>
              <a:rPr lang="en-US" i="1" dirty="0" err="1">
                <a:solidFill>
                  <a:srgbClr val="0070C0"/>
                </a:solidFill>
              </a:rPr>
              <a:t>com.axxes</a:t>
            </a:r>
            <a:r>
              <a:rPr lang="en-US" i="1" dirty="0">
                <a:solidFill>
                  <a:srgbClr val="0070C0"/>
                </a:solidFill>
              </a:rPr>
              <a:t>..*Service.*(..))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2D19BA-EB1E-4A2B-A5DF-6426D3C86973}"/>
              </a:ext>
            </a:extLst>
          </p:cNvPr>
          <p:cNvSpPr txBox="1"/>
          <p:nvPr/>
        </p:nvSpPr>
        <p:spPr>
          <a:xfrm>
            <a:off x="1474839" y="2222090"/>
            <a:ext cx="98789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Method: hello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Class: Service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Package: </a:t>
            </a:r>
            <a:r>
              <a:rPr lang="en-US" dirty="0" err="1"/>
              <a:t>com.axxes.services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Parameters: 1 parameter of type 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Return type: 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3EFD90-74EA-4CDF-8B7A-4E548E9E8C5D}"/>
              </a:ext>
            </a:extLst>
          </p:cNvPr>
          <p:cNvSpPr txBox="1"/>
          <p:nvPr/>
        </p:nvSpPr>
        <p:spPr>
          <a:xfrm>
            <a:off x="1474839" y="4699634"/>
            <a:ext cx="98789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Method: any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Class: with class name ending with Service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Package: </a:t>
            </a:r>
            <a:r>
              <a:rPr lang="en-US" dirty="0" err="1"/>
              <a:t>com.axxes</a:t>
            </a:r>
            <a:r>
              <a:rPr lang="en-US" dirty="0"/>
              <a:t> or sub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Parameters: any number of parameters of any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Return type: 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431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76C1D-ADCA-4AC1-A61E-3C916D99A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Packages and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C9A7E-5F20-424E-8601-9B6D9203A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290" y="5240593"/>
            <a:ext cx="6388510" cy="93636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D15900-3C88-493D-87F2-C0896D55FB55}"/>
              </a:ext>
            </a:extLst>
          </p:cNvPr>
          <p:cNvSpPr txBox="1"/>
          <p:nvPr/>
        </p:nvSpPr>
        <p:spPr>
          <a:xfrm>
            <a:off x="4660490" y="1690688"/>
            <a:ext cx="289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0070C0"/>
                </a:solidFill>
              </a:rPr>
              <a:t>execution(* *.*(..))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72583-6084-4588-87D2-9989FA24EC26}"/>
              </a:ext>
            </a:extLst>
          </p:cNvPr>
          <p:cNvSpPr txBox="1"/>
          <p:nvPr/>
        </p:nvSpPr>
        <p:spPr>
          <a:xfrm>
            <a:off x="4650658" y="3927527"/>
            <a:ext cx="289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0070C0"/>
                </a:solidFill>
              </a:rPr>
              <a:t>execution(* *..*.*(..))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2D19BA-EB1E-4A2B-A5DF-6426D3C86973}"/>
              </a:ext>
            </a:extLst>
          </p:cNvPr>
          <p:cNvSpPr txBox="1"/>
          <p:nvPr/>
        </p:nvSpPr>
        <p:spPr>
          <a:xfrm>
            <a:off x="1474839" y="2222090"/>
            <a:ext cx="98789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Method: any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Class: any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Package: 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Parameters: any number of parameters of any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Return type: 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3EFD90-74EA-4CDF-8B7A-4E548E9E8C5D}"/>
              </a:ext>
            </a:extLst>
          </p:cNvPr>
          <p:cNvSpPr txBox="1"/>
          <p:nvPr/>
        </p:nvSpPr>
        <p:spPr>
          <a:xfrm>
            <a:off x="1474839" y="4699634"/>
            <a:ext cx="98789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Method: any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Class: any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Package: any package or sub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Parameters: any number of parameters of any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Return type: 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209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3E78B-77E0-4724-8FCA-5D3C31B4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E3912-E0BA-4D81-8D33-7899B6AF3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AOP?</a:t>
            </a:r>
          </a:p>
          <a:p>
            <a:pPr lvl="1"/>
            <a:r>
              <a:rPr lang="en-US" dirty="0"/>
              <a:t>Aspect Oriented Programming (AOP)</a:t>
            </a:r>
          </a:p>
          <a:p>
            <a:pPr lvl="1"/>
            <a:r>
              <a:rPr lang="en-US" dirty="0"/>
              <a:t>Complements Object Oriented Programming (OOP)</a:t>
            </a:r>
          </a:p>
          <a:p>
            <a:pPr lvl="1"/>
            <a:r>
              <a:rPr lang="en-US" dirty="0"/>
              <a:t>Unit of </a:t>
            </a:r>
            <a:r>
              <a:rPr lang="en-US" dirty="0" err="1"/>
              <a:t>modularisation</a:t>
            </a:r>
            <a:r>
              <a:rPr lang="en-US" dirty="0"/>
              <a:t>: OOP Class vs. AOP Aspect</a:t>
            </a:r>
          </a:p>
          <a:p>
            <a:pPr lvl="1"/>
            <a:r>
              <a:rPr lang="en-US" dirty="0" err="1"/>
              <a:t>Modularisation</a:t>
            </a:r>
            <a:r>
              <a:rPr lang="en-US" dirty="0"/>
              <a:t> across types and objects (Cross Cutting Concerns)</a:t>
            </a:r>
          </a:p>
          <a:p>
            <a:r>
              <a:rPr lang="en-US" dirty="0"/>
              <a:t>What does AOP bring to the table?</a:t>
            </a:r>
          </a:p>
          <a:p>
            <a:pPr lvl="1"/>
            <a:r>
              <a:rPr lang="en-US" dirty="0"/>
              <a:t>AOP reduces Boiler Plate Code</a:t>
            </a:r>
          </a:p>
          <a:p>
            <a:pPr lvl="1"/>
            <a:r>
              <a:rPr lang="en-US" dirty="0"/>
              <a:t>AOP is used to add enterprise features to your application</a:t>
            </a:r>
          </a:p>
        </p:txBody>
      </p:sp>
    </p:spTree>
    <p:extLst>
      <p:ext uri="{BB962C8B-B14F-4D97-AF65-F5344CB8AC3E}">
        <p14:creationId xmlns:p14="http://schemas.microsoft.com/office/powerpoint/2010/main" val="40526414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76C1D-ADCA-4AC1-A61E-3C916D99A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C9A7E-5F20-424E-8601-9B6D9203A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290" y="5240593"/>
            <a:ext cx="6388510" cy="93636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D15900-3C88-493D-87F2-C0896D55FB55}"/>
              </a:ext>
            </a:extLst>
          </p:cNvPr>
          <p:cNvSpPr txBox="1"/>
          <p:nvPr/>
        </p:nvSpPr>
        <p:spPr>
          <a:xfrm>
            <a:off x="3426542" y="1690688"/>
            <a:ext cx="533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0070C0"/>
                </a:solidFill>
              </a:rPr>
              <a:t>execution(@</a:t>
            </a:r>
            <a:r>
              <a:rPr lang="en-US" i="1" dirty="0" err="1">
                <a:solidFill>
                  <a:srgbClr val="0070C0"/>
                </a:solidFill>
              </a:rPr>
              <a:t>com.axxes.annotations.Annotation</a:t>
            </a:r>
            <a:r>
              <a:rPr lang="en-US" i="1" dirty="0">
                <a:solidFill>
                  <a:srgbClr val="0070C0"/>
                </a:solidFill>
              </a:rPr>
              <a:t> * *(..))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72583-6084-4588-87D2-9989FA24EC26}"/>
              </a:ext>
            </a:extLst>
          </p:cNvPr>
          <p:cNvSpPr txBox="1"/>
          <p:nvPr/>
        </p:nvSpPr>
        <p:spPr>
          <a:xfrm>
            <a:off x="3459725" y="4002895"/>
            <a:ext cx="5909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0070C0"/>
                </a:solidFill>
              </a:rPr>
              <a:t>execution(* (@ </a:t>
            </a:r>
            <a:r>
              <a:rPr lang="en-US" i="1" dirty="0" err="1">
                <a:solidFill>
                  <a:srgbClr val="0070C0"/>
                </a:solidFill>
              </a:rPr>
              <a:t>com.axxes.annotations.Annotation</a:t>
            </a:r>
            <a:r>
              <a:rPr lang="en-US" i="1" dirty="0">
                <a:solidFill>
                  <a:srgbClr val="0070C0"/>
                </a:solidFill>
              </a:rPr>
              <a:t> *).*(..))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2D19BA-EB1E-4A2B-A5DF-6426D3C86973}"/>
              </a:ext>
            </a:extLst>
          </p:cNvPr>
          <p:cNvSpPr txBox="1"/>
          <p:nvPr/>
        </p:nvSpPr>
        <p:spPr>
          <a:xfrm>
            <a:off x="1474839" y="2202761"/>
            <a:ext cx="987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Annotated method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3EFD90-74EA-4CDF-8B7A-4E548E9E8C5D}"/>
              </a:ext>
            </a:extLst>
          </p:cNvPr>
          <p:cNvSpPr txBox="1"/>
          <p:nvPr/>
        </p:nvSpPr>
        <p:spPr>
          <a:xfrm>
            <a:off x="1474839" y="4699634"/>
            <a:ext cx="98789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Annotated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3483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76C1D-ADCA-4AC1-A61E-3C916D99A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Spring Beans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C9A7E-5F20-424E-8601-9B6D9203A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2929"/>
            <a:ext cx="10515600" cy="4004034"/>
          </a:xfrm>
        </p:spPr>
        <p:txBody>
          <a:bodyPr>
            <a:normAutofit/>
          </a:bodyPr>
          <a:lstStyle/>
          <a:p>
            <a:r>
              <a:rPr lang="en-US" dirty="0"/>
              <a:t>Bean name default: class name</a:t>
            </a:r>
          </a:p>
          <a:p>
            <a:r>
              <a:rPr lang="en-US" dirty="0"/>
              <a:t>Beans definition</a:t>
            </a:r>
          </a:p>
          <a:p>
            <a:pPr lvl="1"/>
            <a:r>
              <a:rPr lang="en-US" dirty="0"/>
              <a:t>Java Config: @Bean method name </a:t>
            </a:r>
          </a:p>
          <a:p>
            <a:pPr lvl="1"/>
            <a:r>
              <a:rPr lang="en-US" dirty="0"/>
              <a:t>Annotation: parameter to @Component, @Service, @Repository </a:t>
            </a:r>
          </a:p>
          <a:p>
            <a:pPr lvl="1"/>
            <a:r>
              <a:rPr lang="en-US" dirty="0"/>
              <a:t>XML: name / id attribute of bean element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8E3201-8A03-4665-A898-72BF9F9F0773}"/>
              </a:ext>
            </a:extLst>
          </p:cNvPr>
          <p:cNvSpPr txBox="1"/>
          <p:nvPr/>
        </p:nvSpPr>
        <p:spPr>
          <a:xfrm>
            <a:off x="3141406" y="1506022"/>
            <a:ext cx="5909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0070C0"/>
                </a:solidFill>
              </a:rPr>
              <a:t>bean(*Service)</a:t>
            </a:r>
          </a:p>
        </p:txBody>
      </p:sp>
    </p:spTree>
    <p:extLst>
      <p:ext uri="{BB962C8B-B14F-4D97-AF65-F5344CB8AC3E}">
        <p14:creationId xmlns:p14="http://schemas.microsoft.com/office/powerpoint/2010/main" val="10825852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76C1D-ADCA-4AC1-A61E-3C916D99A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Pointcuts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C9A7E-5F20-424E-8601-9B6D9203A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3949"/>
          </a:xfrm>
        </p:spPr>
        <p:txBody>
          <a:bodyPr/>
          <a:lstStyle/>
          <a:p>
            <a:r>
              <a:rPr lang="en-US" dirty="0"/>
              <a:t>Boolean operators: &amp;&amp;, ||, !, 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B092B0-85D5-4548-ADF4-131E078F5F18}"/>
              </a:ext>
            </a:extLst>
          </p:cNvPr>
          <p:cNvSpPr txBox="1"/>
          <p:nvPr/>
        </p:nvSpPr>
        <p:spPr>
          <a:xfrm>
            <a:off x="838200" y="2504511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0070C0"/>
                </a:solidFill>
              </a:rPr>
              <a:t>execution(* service.*.*(..)) || execution(* repository.*.*(..))</a:t>
            </a:r>
          </a:p>
        </p:txBody>
      </p:sp>
    </p:spTree>
    <p:extLst>
      <p:ext uri="{BB962C8B-B14F-4D97-AF65-F5344CB8AC3E}">
        <p14:creationId xmlns:p14="http://schemas.microsoft.com/office/powerpoint/2010/main" val="198257813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76C1D-ADCA-4AC1-A61E-3C916D99A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Pointcut Reuse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C9A7E-5F20-424E-8601-9B6D9203A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76011"/>
          </a:xfrm>
        </p:spPr>
        <p:txBody>
          <a:bodyPr/>
          <a:lstStyle/>
          <a:p>
            <a:r>
              <a:rPr lang="en-US" dirty="0"/>
              <a:t>Problem: Pointcut expression repeated every time a pointcut is used =&gt; Solution: Around Advice on </a:t>
            </a:r>
            <a:r>
              <a:rPr lang="en-US" dirty="0" smtClean="0"/>
              <a:t>annotated stub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672" y="2698461"/>
            <a:ext cx="8572501" cy="410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83764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8F1E0-B40A-4B6B-993C-5BC5C621A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AF536-AE66-4FF6-87E1-36985E38E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Pointcuts: Where should an advice be added? </a:t>
            </a:r>
          </a:p>
          <a:p>
            <a:r>
              <a:rPr lang="en-US" dirty="0"/>
              <a:t>Pointcut Expressions, use of wildcards</a:t>
            </a:r>
          </a:p>
          <a:p>
            <a:r>
              <a:rPr lang="en-US" dirty="0"/>
              <a:t>Pointcuts through:</a:t>
            </a:r>
          </a:p>
          <a:p>
            <a:pPr lvl="1"/>
            <a:r>
              <a:rPr lang="en-US" dirty="0"/>
              <a:t>Methods (within class on </a:t>
            </a:r>
            <a:r>
              <a:rPr lang="en-US" dirty="0" err="1"/>
              <a:t>classpath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Annotations</a:t>
            </a:r>
          </a:p>
          <a:p>
            <a:pPr lvl="1"/>
            <a:r>
              <a:rPr lang="en-US" dirty="0"/>
              <a:t>Bean names</a:t>
            </a:r>
          </a:p>
          <a:p>
            <a:r>
              <a:rPr lang="en-US" dirty="0"/>
              <a:t>Combine and reuse </a:t>
            </a:r>
            <a:r>
              <a:rPr lang="en-US" dirty="0" err="1" smtClean="0"/>
              <a:t>Pointcuts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Exercise – aop04</a:t>
            </a:r>
          </a:p>
        </p:txBody>
      </p:sp>
    </p:spTree>
    <p:extLst>
      <p:ext uri="{BB962C8B-B14F-4D97-AF65-F5344CB8AC3E}">
        <p14:creationId xmlns:p14="http://schemas.microsoft.com/office/powerpoint/2010/main" val="24935411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561A46-2117-4EA0-AA0D-59476C3BA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AOP and Architecture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2D844E-CA44-45B6-9DD2-3E98EA029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Problems with Architecture</a:t>
            </a:r>
          </a:p>
          <a:p>
            <a:r>
              <a:rPr lang="en-US" dirty="0"/>
              <a:t>Criticism on AOP</a:t>
            </a:r>
          </a:p>
          <a:p>
            <a:r>
              <a:rPr lang="en-US" dirty="0"/>
              <a:t>Architecture in terms of Aspects, a plan</a:t>
            </a:r>
          </a:p>
          <a:p>
            <a:r>
              <a:rPr lang="en-US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0272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F4791-84AD-4FF4-8755-0FCF4C2A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1BEFC-ECF2-483C-BF29-8304E7AF6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Architecture in documents</a:t>
            </a:r>
          </a:p>
          <a:p>
            <a:pPr lvl="1"/>
            <a:r>
              <a:rPr lang="en-US" dirty="0"/>
              <a:t>Not read</a:t>
            </a:r>
          </a:p>
          <a:p>
            <a:pPr lvl="1"/>
            <a:r>
              <a:rPr lang="en-US" dirty="0"/>
              <a:t>Not followed</a:t>
            </a:r>
          </a:p>
          <a:p>
            <a:pPr lvl="1"/>
            <a:r>
              <a:rPr lang="en-US" dirty="0"/>
              <a:t>Lots of boilerplate code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 algn="ctr">
              <a:buNone/>
            </a:pPr>
            <a:r>
              <a:rPr lang="en-US" dirty="0"/>
              <a:t>&lt; = &gt;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Architecture in code =&gt; AOP to the rescue!</a:t>
            </a:r>
          </a:p>
        </p:txBody>
      </p:sp>
    </p:spTree>
    <p:extLst>
      <p:ext uri="{BB962C8B-B14F-4D97-AF65-F5344CB8AC3E}">
        <p14:creationId xmlns:p14="http://schemas.microsoft.com/office/powerpoint/2010/main" val="307042457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5CBB9-5D43-4CC6-96D3-2C9AD48A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B09D4-2A11-4E65-97C9-C9EB5C441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For each call to a service </a:t>
            </a:r>
          </a:p>
          <a:p>
            <a:pPr lvl="1"/>
            <a:r>
              <a:rPr lang="en-US" dirty="0"/>
              <a:t>Call must be traced </a:t>
            </a:r>
          </a:p>
          <a:p>
            <a:pPr lvl="1"/>
            <a:r>
              <a:rPr lang="en-US" dirty="0"/>
              <a:t>Exceptions must be logged</a:t>
            </a:r>
          </a:p>
          <a:p>
            <a:r>
              <a:rPr lang="en-US" dirty="0"/>
              <a:t>For each call to a repository</a:t>
            </a:r>
          </a:p>
          <a:p>
            <a:pPr lvl="1"/>
            <a:r>
              <a:rPr lang="en-US" dirty="0"/>
              <a:t>Call must be traced </a:t>
            </a:r>
          </a:p>
          <a:p>
            <a:pPr lvl="1"/>
            <a:r>
              <a:rPr lang="en-US" dirty="0"/>
              <a:t>Performance must be traced</a:t>
            </a:r>
          </a:p>
          <a:p>
            <a:pPr lvl="1"/>
            <a:r>
              <a:rPr lang="en-US" dirty="0"/>
              <a:t>Exceptions must be logged</a:t>
            </a:r>
          </a:p>
          <a:p>
            <a:pPr lvl="1"/>
            <a:endParaRPr lang="en-US" dirty="0"/>
          </a:p>
          <a:p>
            <a:pPr marL="457200" lvl="1" indent="0" algn="ctr">
              <a:buNone/>
            </a:pPr>
            <a:r>
              <a:rPr lang="en-US" dirty="0"/>
              <a:t>=&gt;</a:t>
            </a:r>
          </a:p>
          <a:p>
            <a:pPr lvl="1"/>
            <a:endParaRPr lang="en-US" dirty="0"/>
          </a:p>
          <a:p>
            <a:r>
              <a:rPr lang="en-US" dirty="0"/>
              <a:t>Specific behavior should be added</a:t>
            </a:r>
          </a:p>
          <a:p>
            <a:pPr lvl="1"/>
            <a:r>
              <a:rPr lang="en-US" dirty="0"/>
              <a:t>Tracing, exception handling, …</a:t>
            </a:r>
          </a:p>
          <a:p>
            <a:r>
              <a:rPr lang="en-US" dirty="0"/>
              <a:t>… to specific parts of the </a:t>
            </a:r>
            <a:r>
              <a:rPr lang="en-US" dirty="0" err="1"/>
              <a:t>the</a:t>
            </a:r>
            <a:r>
              <a:rPr lang="en-US" dirty="0"/>
              <a:t> architecture </a:t>
            </a:r>
          </a:p>
          <a:p>
            <a:pPr lvl="1"/>
            <a:r>
              <a:rPr lang="en-US" dirty="0"/>
              <a:t>Repositories, services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6169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6C25D-04FA-4177-9662-6A4E6FC7C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Criticism on AOP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D533F-F0D1-4188-849C-632773677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flow is obscured</a:t>
            </a:r>
          </a:p>
          <a:p>
            <a:r>
              <a:rPr lang="en-US" dirty="0"/>
              <a:t>Pointcut may depend on runtime condition</a:t>
            </a:r>
          </a:p>
          <a:p>
            <a:pPr marL="0" indent="0" algn="ctr">
              <a:buNone/>
            </a:pPr>
            <a:r>
              <a:rPr lang="en-US" dirty="0"/>
              <a:t>=&gt;</a:t>
            </a:r>
          </a:p>
          <a:p>
            <a:r>
              <a:rPr lang="en-US" dirty="0"/>
              <a:t>AOP adds random code to random parts of the system</a:t>
            </a:r>
          </a:p>
          <a:p>
            <a:r>
              <a:rPr lang="en-US" dirty="0"/>
              <a:t>It is hard to reason about the system</a:t>
            </a:r>
          </a:p>
          <a:p>
            <a:r>
              <a:rPr lang="en-US" dirty="0"/>
              <a:t>What happens when?</a:t>
            </a:r>
          </a:p>
          <a:p>
            <a:pPr marL="0" indent="0" algn="ctr">
              <a:buNone/>
            </a:pPr>
            <a:r>
              <a:rPr lang="en-US" dirty="0"/>
              <a:t>&lt;=&gt;</a:t>
            </a:r>
          </a:p>
          <a:p>
            <a:pPr marL="0" indent="0">
              <a:buNone/>
            </a:pPr>
            <a:r>
              <a:rPr lang="en-US" dirty="0"/>
              <a:t>Not true when AOP is used properly</a:t>
            </a:r>
          </a:p>
        </p:txBody>
      </p:sp>
    </p:spTree>
    <p:extLst>
      <p:ext uri="{BB962C8B-B14F-4D97-AF65-F5344CB8AC3E}">
        <p14:creationId xmlns:p14="http://schemas.microsoft.com/office/powerpoint/2010/main" val="181609190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135DF-4A32-4D7B-9663-B74F7BF03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in terms of Aspects, a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0174D-D445-4C80-B814-2214BF5B3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Aim: Add behavior to parts of the architecture using AOP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Methodology:</a:t>
            </a:r>
          </a:p>
          <a:p>
            <a:pPr lvl="1"/>
            <a:r>
              <a:rPr lang="en-US" dirty="0"/>
              <a:t>Step 1 : Define architecture as Pointcuts</a:t>
            </a:r>
          </a:p>
          <a:p>
            <a:pPr lvl="1"/>
            <a:r>
              <a:rPr lang="en-US" dirty="0"/>
              <a:t>Step 2 : Define behavior using Advices</a:t>
            </a:r>
          </a:p>
          <a:p>
            <a:pPr lvl="1"/>
            <a:r>
              <a:rPr lang="en-US" dirty="0"/>
              <a:t>Step 3 : Add Advices to correct Pointcuts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Result: No more technical boiler plate</a:t>
            </a:r>
          </a:p>
        </p:txBody>
      </p:sp>
    </p:spTree>
    <p:extLst>
      <p:ext uri="{BB962C8B-B14F-4D97-AF65-F5344CB8AC3E}">
        <p14:creationId xmlns:p14="http://schemas.microsoft.com/office/powerpoint/2010/main" val="2368546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47EAF-290F-4A41-95CD-4AACBFD23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Boiler Plate Code using AOP (1/5)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BEAD2B-F2AF-4E8D-AF11-7A675C9C4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3364" y="1625689"/>
            <a:ext cx="8485271" cy="486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79818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26D97-F625-45D7-A752-6F9C854DF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FFA5B-3363-4708-90D4-57A7B7457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AOP adds behavior to specific parts of the system</a:t>
            </a:r>
          </a:p>
          <a:p>
            <a:endParaRPr lang="en-US" dirty="0"/>
          </a:p>
          <a:p>
            <a:r>
              <a:rPr lang="en-US" dirty="0"/>
              <a:t>Pointcuts can express architecture</a:t>
            </a:r>
          </a:p>
          <a:p>
            <a:r>
              <a:rPr lang="en-US" dirty="0"/>
              <a:t>Should be added to the project </a:t>
            </a:r>
            <a:r>
              <a:rPr lang="en-US" dirty="0" smtClean="0"/>
              <a:t>early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No Exercise -&gt; LAB at the end of the session!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70215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B9A03-3ECE-45C1-89B8-288CADA93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AOP in Spring (How It Works)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1F458-ACE2-4CC6-918B-2E1E28A7C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Proxies</a:t>
            </a:r>
          </a:p>
          <a:p>
            <a:r>
              <a:rPr lang="en-US" dirty="0"/>
              <a:t>Local Method Calls</a:t>
            </a:r>
          </a:p>
          <a:p>
            <a:r>
              <a:rPr lang="en-US" dirty="0"/>
              <a:t>Pitfalls of proxies</a:t>
            </a:r>
          </a:p>
          <a:p>
            <a:r>
              <a:rPr lang="en-US" dirty="0"/>
              <a:t>How proxies are implemented</a:t>
            </a:r>
          </a:p>
          <a:p>
            <a:r>
              <a:rPr lang="en-US" dirty="0"/>
              <a:t>Limits of proxies</a:t>
            </a:r>
          </a:p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39233671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D2B785E-452F-40F4-A897-6B687EBB298E}"/>
              </a:ext>
            </a:extLst>
          </p:cNvPr>
          <p:cNvSpPr/>
          <p:nvPr/>
        </p:nvSpPr>
        <p:spPr>
          <a:xfrm>
            <a:off x="5742961" y="2062226"/>
            <a:ext cx="2987881" cy="145129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Proxy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764BD8-9661-4D96-9205-672FEB23F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Proxies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4D09F43-0022-496B-8A7A-0C4901794E88}"/>
              </a:ext>
            </a:extLst>
          </p:cNvPr>
          <p:cNvSpPr/>
          <p:nvPr/>
        </p:nvSpPr>
        <p:spPr>
          <a:xfrm>
            <a:off x="838200" y="2481044"/>
            <a:ext cx="2281805" cy="9479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Spring Beans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CC64F1E-9365-481C-A28D-47A2A4789EE1}"/>
              </a:ext>
            </a:extLst>
          </p:cNvPr>
          <p:cNvSpPr/>
          <p:nvPr/>
        </p:nvSpPr>
        <p:spPr>
          <a:xfrm>
            <a:off x="6096000" y="2481044"/>
            <a:ext cx="2281805" cy="9479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Spring Bean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917A1B9-8A06-42F5-8B61-EFD388608279}"/>
              </a:ext>
            </a:extLst>
          </p:cNvPr>
          <p:cNvSpPr/>
          <p:nvPr/>
        </p:nvSpPr>
        <p:spPr>
          <a:xfrm>
            <a:off x="3120005" y="4219356"/>
            <a:ext cx="2281805" cy="9479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Advice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38FBE4-44A5-4D8D-8B74-55A2E970CC7F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3120005" y="2787874"/>
            <a:ext cx="2622956" cy="1671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99D01C-FE76-4184-A835-1C8007290302}"/>
              </a:ext>
            </a:extLst>
          </p:cNvPr>
          <p:cNvCxnSpPr>
            <a:stCxn id="7" idx="1"/>
            <a:endCxn id="5" idx="1"/>
          </p:cNvCxnSpPr>
          <p:nvPr/>
        </p:nvCxnSpPr>
        <p:spPr>
          <a:xfrm>
            <a:off x="5742961" y="2787874"/>
            <a:ext cx="353039" cy="1671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AE75EE-4CDA-416A-AD78-FD43B8811F83}"/>
              </a:ext>
            </a:extLst>
          </p:cNvPr>
          <p:cNvCxnSpPr>
            <a:stCxn id="7" idx="1"/>
            <a:endCxn id="6" idx="0"/>
          </p:cNvCxnSpPr>
          <p:nvPr/>
        </p:nvCxnSpPr>
        <p:spPr>
          <a:xfrm flipH="1">
            <a:off x="4260908" y="2787874"/>
            <a:ext cx="1482053" cy="14314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3485126-FF8B-4C87-958B-CB5099721B99}"/>
              </a:ext>
            </a:extLst>
          </p:cNvPr>
          <p:cNvSpPr txBox="1"/>
          <p:nvPr/>
        </p:nvSpPr>
        <p:spPr>
          <a:xfrm>
            <a:off x="5742961" y="4610708"/>
            <a:ext cx="56108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Proxy looks like original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Proxy is injected in other Spring Beans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Interfaces -&gt; Dynamic Proxies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Otherwise -&gt; CGLIB generated sub classes</a:t>
            </a:r>
          </a:p>
        </p:txBody>
      </p:sp>
    </p:spTree>
    <p:extLst>
      <p:ext uri="{BB962C8B-B14F-4D97-AF65-F5344CB8AC3E}">
        <p14:creationId xmlns:p14="http://schemas.microsoft.com/office/powerpoint/2010/main" val="204311792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5C458-720E-4D14-9633-A9060A911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Method Calls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F1B53A5-54DE-403C-A643-921B8F7B413B}"/>
              </a:ext>
            </a:extLst>
          </p:cNvPr>
          <p:cNvSpPr/>
          <p:nvPr/>
        </p:nvSpPr>
        <p:spPr>
          <a:xfrm>
            <a:off x="5742961" y="2062226"/>
            <a:ext cx="2987881" cy="145129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Proxy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7257D1-00B8-45FB-BBB0-B3A8725F1737}"/>
              </a:ext>
            </a:extLst>
          </p:cNvPr>
          <p:cNvSpPr/>
          <p:nvPr/>
        </p:nvSpPr>
        <p:spPr>
          <a:xfrm>
            <a:off x="838200" y="2481044"/>
            <a:ext cx="2281805" cy="9479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Spring Beans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3A49BA2-19E6-462F-9F59-828B6670432D}"/>
              </a:ext>
            </a:extLst>
          </p:cNvPr>
          <p:cNvSpPr/>
          <p:nvPr/>
        </p:nvSpPr>
        <p:spPr>
          <a:xfrm>
            <a:off x="6096000" y="2481044"/>
            <a:ext cx="2281805" cy="9479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Spring Bean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44985D9-04AB-4312-9619-FED2602E7092}"/>
              </a:ext>
            </a:extLst>
          </p:cNvPr>
          <p:cNvSpPr/>
          <p:nvPr/>
        </p:nvSpPr>
        <p:spPr>
          <a:xfrm>
            <a:off x="3120005" y="4219356"/>
            <a:ext cx="2281805" cy="9479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Advice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4D38F7DB-9559-44D0-BAAA-F0A4D948186F}"/>
              </a:ext>
            </a:extLst>
          </p:cNvPr>
          <p:cNvCxnSpPr>
            <a:stCxn id="6" idx="0"/>
            <a:endCxn id="6" idx="3"/>
          </p:cNvCxnSpPr>
          <p:nvPr/>
        </p:nvCxnSpPr>
        <p:spPr>
          <a:xfrm rot="16200000" flipH="1">
            <a:off x="7570365" y="2147582"/>
            <a:ext cx="473978" cy="1140902"/>
          </a:xfrm>
          <a:prstGeom prst="curvedConnector4">
            <a:avLst>
              <a:gd name="adj1" fmla="val -48230"/>
              <a:gd name="adj2" fmla="val 12003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341AD75-893A-41C6-8F0E-FD8E0ABC47DD}"/>
              </a:ext>
            </a:extLst>
          </p:cNvPr>
          <p:cNvSpPr txBox="1"/>
          <p:nvPr/>
        </p:nvSpPr>
        <p:spPr>
          <a:xfrm>
            <a:off x="5742961" y="4610708"/>
            <a:ext cx="5610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Call never reaches proxy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=&gt; No call to Advice</a:t>
            </a:r>
          </a:p>
        </p:txBody>
      </p:sp>
    </p:spTree>
    <p:extLst>
      <p:ext uri="{BB962C8B-B14F-4D97-AF65-F5344CB8AC3E}">
        <p14:creationId xmlns:p14="http://schemas.microsoft.com/office/powerpoint/2010/main" val="402791169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E8FB8-02B4-46CB-8B60-47B571383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 of proxies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46454-B0ED-4D15-8BE0-60BB54E99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43838"/>
            <a:ext cx="10515600" cy="94485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@Transactional is implemented using Spring </a:t>
            </a:r>
            <a:r>
              <a:rPr lang="en-US" dirty="0" smtClean="0"/>
              <a:t>AOP</a:t>
            </a:r>
          </a:p>
          <a:p>
            <a:r>
              <a:rPr lang="en-US" dirty="0"/>
              <a:t>@Transactional will not be evaluated </a:t>
            </a:r>
            <a:r>
              <a:rPr lang="en-US" dirty="0" smtClean="0"/>
              <a:t>when called via </a:t>
            </a:r>
            <a:r>
              <a:rPr lang="en-US" dirty="0" err="1" smtClean="0"/>
              <a:t>callsTransactionalMethod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468" y="1388918"/>
            <a:ext cx="9543064" cy="384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44993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1956C-B8A8-4138-8808-919C6110E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proxies are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DB1D0-1362-4880-9409-26D8035D5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</a:t>
            </a:r>
            <a:r>
              <a:rPr lang="en-US" dirty="0"/>
              <a:t>Proxies</a:t>
            </a:r>
          </a:p>
          <a:p>
            <a:pPr lvl="1"/>
            <a:r>
              <a:rPr lang="en-US" dirty="0"/>
              <a:t>Feature of the JDK</a:t>
            </a:r>
          </a:p>
          <a:p>
            <a:pPr lvl="1"/>
            <a:r>
              <a:rPr lang="en-US" dirty="0"/>
              <a:t>Allow dynamic method dispatch</a:t>
            </a:r>
          </a:p>
          <a:p>
            <a:pPr lvl="1"/>
            <a:r>
              <a:rPr lang="en-US" dirty="0"/>
              <a:t>For interfaces only</a:t>
            </a:r>
          </a:p>
          <a:p>
            <a:r>
              <a:rPr lang="en-US" dirty="0"/>
              <a:t>CGLIB is </a:t>
            </a:r>
            <a:r>
              <a:rPr lang="en-US" dirty="0" smtClean="0"/>
              <a:t>used</a:t>
            </a:r>
          </a:p>
          <a:p>
            <a:pPr lvl="1"/>
            <a:r>
              <a:rPr lang="nl-BE" dirty="0" smtClean="0"/>
              <a:t>Byte </a:t>
            </a:r>
            <a:r>
              <a:rPr lang="nl-BE" dirty="0"/>
              <a:t>code </a:t>
            </a:r>
            <a:r>
              <a:rPr lang="nl-BE" dirty="0" err="1"/>
              <a:t>instrumentation</a:t>
            </a:r>
            <a:r>
              <a:rPr lang="nl-BE" dirty="0"/>
              <a:t> </a:t>
            </a:r>
            <a:r>
              <a:rPr lang="nl-BE" dirty="0" err="1" smtClean="0"/>
              <a:t>library</a:t>
            </a:r>
            <a:endParaRPr lang="en-US" dirty="0" smtClean="0"/>
          </a:p>
          <a:p>
            <a:pPr lvl="1"/>
            <a:r>
              <a:rPr lang="en-US" dirty="0"/>
              <a:t>Subclass dynamically create subclass</a:t>
            </a:r>
          </a:p>
          <a:p>
            <a:pPr lvl="1"/>
            <a:r>
              <a:rPr lang="en-US" dirty="0"/>
              <a:t>Subclass implements the proxy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no interface is implemented </a:t>
            </a:r>
          </a:p>
          <a:p>
            <a:pPr lvl="1"/>
            <a:r>
              <a:rPr lang="en-US" dirty="0" smtClean="0"/>
              <a:t>Or if </a:t>
            </a:r>
            <a:r>
              <a:rPr lang="en-US" dirty="0"/>
              <a:t>proxy-target-class is set to true</a:t>
            </a:r>
          </a:p>
        </p:txBody>
      </p:sp>
    </p:spTree>
    <p:extLst>
      <p:ext uri="{BB962C8B-B14F-4D97-AF65-F5344CB8AC3E}">
        <p14:creationId xmlns:p14="http://schemas.microsoft.com/office/powerpoint/2010/main" val="115209519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5891-5C2F-45F7-ABF8-431E2AD80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of proxies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E770C-250C-4A9C-8A55-CF2E89D42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Work only on public methods</a:t>
            </a:r>
          </a:p>
          <a:p>
            <a:pPr marL="0" indent="0">
              <a:buNone/>
            </a:pPr>
            <a:r>
              <a:rPr lang="en-US" dirty="0"/>
              <a:t>-&gt; No protected, private</a:t>
            </a:r>
          </a:p>
          <a:p>
            <a:endParaRPr lang="en-US" dirty="0"/>
          </a:p>
          <a:p>
            <a:r>
              <a:rPr lang="en-US" dirty="0"/>
              <a:t>Works only on methods calls from outside</a:t>
            </a:r>
          </a:p>
          <a:p>
            <a:r>
              <a:rPr lang="en-US" dirty="0"/>
              <a:t>Spring Dependency Injection makes it transparent</a:t>
            </a:r>
          </a:p>
        </p:txBody>
      </p:sp>
    </p:spTree>
    <p:extLst>
      <p:ext uri="{BB962C8B-B14F-4D97-AF65-F5344CB8AC3E}">
        <p14:creationId xmlns:p14="http://schemas.microsoft.com/office/powerpoint/2010/main" val="153343142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09EE1-C99A-4316-97FD-8361D23DF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9A6A5-8F3B-457F-A591-88020242F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AOP uses proxy based AOP</a:t>
            </a:r>
          </a:p>
          <a:p>
            <a:pPr lvl="1"/>
            <a:r>
              <a:rPr lang="en-US" dirty="0"/>
              <a:t>CGLIB (subclasses)</a:t>
            </a:r>
          </a:p>
          <a:p>
            <a:pPr lvl="1"/>
            <a:r>
              <a:rPr lang="en-US" dirty="0"/>
              <a:t>or Dynamic Proxies (interfaces)</a:t>
            </a:r>
          </a:p>
          <a:p>
            <a:r>
              <a:rPr lang="en-US" dirty="0"/>
              <a:t>DI makes proxies transparent</a:t>
            </a:r>
          </a:p>
          <a:p>
            <a:r>
              <a:rPr lang="en-US" dirty="0"/>
              <a:t>Beware: Call on the local object will not go through the proxy</a:t>
            </a:r>
          </a:p>
          <a:p>
            <a:r>
              <a:rPr lang="en-US" dirty="0"/>
              <a:t>Can write code to create </a:t>
            </a:r>
            <a:r>
              <a:rPr lang="en-US" dirty="0" smtClean="0"/>
              <a:t>proxies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Exercise – aop05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84813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F0AB1-BFEB-4035-A5A5-BFE8897A2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AOP in Spring (Spring Aspect Library)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5E04F-3C69-4D7D-8512-E3B1591C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offers some Aspects OTB</a:t>
            </a:r>
          </a:p>
          <a:p>
            <a:r>
              <a:rPr lang="en-US" dirty="0"/>
              <a:t>Apply to most common usage of Aspects</a:t>
            </a:r>
          </a:p>
          <a:p>
            <a:pPr lvl="1"/>
            <a:r>
              <a:rPr lang="en-US" dirty="0"/>
              <a:t>Caching</a:t>
            </a:r>
          </a:p>
          <a:p>
            <a:pPr lvl="1"/>
            <a:r>
              <a:rPr lang="en-US" dirty="0"/>
              <a:t>Exception handling</a:t>
            </a:r>
          </a:p>
          <a:p>
            <a:pPr lvl="1"/>
            <a:r>
              <a:rPr lang="en-US" dirty="0"/>
              <a:t>Logging</a:t>
            </a:r>
          </a:p>
          <a:p>
            <a:pPr lvl="1"/>
            <a:r>
              <a:rPr lang="en-US" dirty="0"/>
              <a:t>Transactions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High Quality Code (Open Source)</a:t>
            </a:r>
          </a:p>
          <a:p>
            <a:r>
              <a:rPr lang="en-US" dirty="0"/>
              <a:t>Save time &amp; effort</a:t>
            </a:r>
          </a:p>
        </p:txBody>
      </p:sp>
    </p:spTree>
    <p:extLst>
      <p:ext uri="{BB962C8B-B14F-4D97-AF65-F5344CB8AC3E}">
        <p14:creationId xmlns:p14="http://schemas.microsoft.com/office/powerpoint/2010/main" val="312679752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ECC2A-033F-4B60-ABC5-1C3967644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AOP in Spring (Spring Aspect Library)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9D1481-20D4-49A0-9679-4BE521B2F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3364" y="1625689"/>
            <a:ext cx="8485271" cy="4867186"/>
          </a:xfrm>
          <a:prstGeom prst="rect">
            <a:avLst/>
          </a:prstGeom>
        </p:spPr>
      </p:pic>
      <p:sp>
        <p:nvSpPr>
          <p:cNvPr id="5" name="Rectangle 17">
            <a:extLst>
              <a:ext uri="{FF2B5EF4-FFF2-40B4-BE49-F238E27FC236}">
                <a16:creationId xmlns:a16="http://schemas.microsoft.com/office/drawing/2014/main" id="{A874DBEA-4A89-4F24-AB3C-8A299A8B6178}"/>
              </a:ext>
            </a:extLst>
          </p:cNvPr>
          <p:cNvSpPr/>
          <p:nvPr/>
        </p:nvSpPr>
        <p:spPr>
          <a:xfrm>
            <a:off x="2130641" y="1947848"/>
            <a:ext cx="285387" cy="574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6DEEB420-8BD1-4198-AC3C-0D208EBDA168}"/>
              </a:ext>
            </a:extLst>
          </p:cNvPr>
          <p:cNvSpPr/>
          <p:nvPr/>
        </p:nvSpPr>
        <p:spPr>
          <a:xfrm>
            <a:off x="2130642" y="5548545"/>
            <a:ext cx="285386" cy="292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29">
            <a:extLst>
              <a:ext uri="{FF2B5EF4-FFF2-40B4-BE49-F238E27FC236}">
                <a16:creationId xmlns:a16="http://schemas.microsoft.com/office/drawing/2014/main" id="{105C0EE7-687E-4E95-9D30-E5526FFD1A66}"/>
              </a:ext>
            </a:extLst>
          </p:cNvPr>
          <p:cNvSpPr/>
          <p:nvPr/>
        </p:nvSpPr>
        <p:spPr>
          <a:xfrm>
            <a:off x="0" y="1843334"/>
            <a:ext cx="214367" cy="209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32">
            <a:extLst>
              <a:ext uri="{FF2B5EF4-FFF2-40B4-BE49-F238E27FC236}">
                <a16:creationId xmlns:a16="http://schemas.microsoft.com/office/drawing/2014/main" id="{FF518E1B-E369-44AC-8DE2-2B0D8C0112E8}"/>
              </a:ext>
            </a:extLst>
          </p:cNvPr>
          <p:cNvSpPr txBox="1"/>
          <p:nvPr/>
        </p:nvSpPr>
        <p:spPr>
          <a:xfrm>
            <a:off x="214367" y="1767294"/>
            <a:ext cx="164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Logging</a:t>
            </a:r>
          </a:p>
        </p:txBody>
      </p:sp>
    </p:spTree>
    <p:extLst>
      <p:ext uri="{BB962C8B-B14F-4D97-AF65-F5344CB8AC3E}">
        <p14:creationId xmlns:p14="http://schemas.microsoft.com/office/powerpoint/2010/main" val="1964747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47EAF-290F-4A41-95CD-4AACBFD23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Boiler Plate Code using AOP (2/5)</a:t>
            </a:r>
          </a:p>
        </p:txBody>
      </p:sp>
      <p:pic>
        <p:nvPicPr>
          <p:cNvPr id="17" name="Content Placeholder 3">
            <a:extLst>
              <a:ext uri="{FF2B5EF4-FFF2-40B4-BE49-F238E27FC236}">
                <a16:creationId xmlns:a16="http://schemas.microsoft.com/office/drawing/2014/main" id="{DE9D1481-20D4-49A0-9679-4BE521B2F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3364" y="1625689"/>
            <a:ext cx="8485271" cy="486718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874DBEA-4A89-4F24-AB3C-8A299A8B6178}"/>
              </a:ext>
            </a:extLst>
          </p:cNvPr>
          <p:cNvSpPr/>
          <p:nvPr/>
        </p:nvSpPr>
        <p:spPr>
          <a:xfrm>
            <a:off x="2130641" y="1947848"/>
            <a:ext cx="285387" cy="574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EEB420-8BD1-4198-AC3C-0D208EBDA168}"/>
              </a:ext>
            </a:extLst>
          </p:cNvPr>
          <p:cNvSpPr/>
          <p:nvPr/>
        </p:nvSpPr>
        <p:spPr>
          <a:xfrm>
            <a:off x="2130642" y="5548545"/>
            <a:ext cx="285386" cy="292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446777-1C17-45F3-8494-E0B9F5C81C93}"/>
              </a:ext>
            </a:extLst>
          </p:cNvPr>
          <p:cNvSpPr/>
          <p:nvPr/>
        </p:nvSpPr>
        <p:spPr>
          <a:xfrm>
            <a:off x="2130641" y="4325622"/>
            <a:ext cx="285386" cy="29296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EBF9AD-A2E3-4132-9FF6-9B4F0ED9BFBC}"/>
              </a:ext>
            </a:extLst>
          </p:cNvPr>
          <p:cNvSpPr/>
          <p:nvPr/>
        </p:nvSpPr>
        <p:spPr>
          <a:xfrm>
            <a:off x="2130641" y="2522736"/>
            <a:ext cx="285387" cy="60739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85ACEF-577B-4CA6-96C6-0B3793E6E440}"/>
              </a:ext>
            </a:extLst>
          </p:cNvPr>
          <p:cNvSpPr/>
          <p:nvPr/>
        </p:nvSpPr>
        <p:spPr>
          <a:xfrm>
            <a:off x="2130641" y="4060087"/>
            <a:ext cx="285386" cy="265583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05C0EE7-687E-4E95-9D30-E5526FFD1A66}"/>
              </a:ext>
            </a:extLst>
          </p:cNvPr>
          <p:cNvSpPr/>
          <p:nvPr/>
        </p:nvSpPr>
        <p:spPr>
          <a:xfrm>
            <a:off x="0" y="1843334"/>
            <a:ext cx="214367" cy="209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03125FA-918B-45AB-A8C0-7C4254F1C24D}"/>
              </a:ext>
            </a:extLst>
          </p:cNvPr>
          <p:cNvSpPr/>
          <p:nvPr/>
        </p:nvSpPr>
        <p:spPr>
          <a:xfrm>
            <a:off x="-8227" y="2265143"/>
            <a:ext cx="214367" cy="2090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A6307-E490-448E-9578-7DAA699047CC}"/>
              </a:ext>
            </a:extLst>
          </p:cNvPr>
          <p:cNvSpPr/>
          <p:nvPr/>
        </p:nvSpPr>
        <p:spPr>
          <a:xfrm>
            <a:off x="-8228" y="2686952"/>
            <a:ext cx="214367" cy="209028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518E1B-E369-44AC-8DE2-2B0D8C0112E8}"/>
              </a:ext>
            </a:extLst>
          </p:cNvPr>
          <p:cNvSpPr txBox="1"/>
          <p:nvPr/>
        </p:nvSpPr>
        <p:spPr>
          <a:xfrm>
            <a:off x="214367" y="1767294"/>
            <a:ext cx="164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Logging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14F8DB-D3A1-4CFE-B270-488F20834FDB}"/>
              </a:ext>
            </a:extLst>
          </p:cNvPr>
          <p:cNvSpPr txBox="1"/>
          <p:nvPr/>
        </p:nvSpPr>
        <p:spPr>
          <a:xfrm>
            <a:off x="214367" y="2185191"/>
            <a:ext cx="164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Transactions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174DEE-4E52-4965-8D97-5F0439E8A2BA}"/>
              </a:ext>
            </a:extLst>
          </p:cNvPr>
          <p:cNvSpPr txBox="1"/>
          <p:nvPr/>
        </p:nvSpPr>
        <p:spPr>
          <a:xfrm>
            <a:off x="206139" y="2611795"/>
            <a:ext cx="1647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Exception Handling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A99A47B-F8D0-4253-9521-893C7279B0DC}"/>
              </a:ext>
            </a:extLst>
          </p:cNvPr>
          <p:cNvSpPr/>
          <p:nvPr/>
        </p:nvSpPr>
        <p:spPr>
          <a:xfrm>
            <a:off x="2130641" y="5262767"/>
            <a:ext cx="285386" cy="29296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75043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EC84-FFB8-4FDA-9A9B-EF5C55DE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Spring Context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59" y="2594697"/>
            <a:ext cx="10237881" cy="20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28449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52933-C5C5-4353-AA85-9ED6CDE4E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Tracing Aspects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454A3-0F51-4FA4-BF64-72DB505DC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 </a:t>
            </a:r>
            <a:r>
              <a:rPr lang="en-US" dirty="0" err="1"/>
              <a:t>org.springframework.aop.interceptor</a:t>
            </a:r>
            <a:endParaRPr lang="en-US" dirty="0"/>
          </a:p>
          <a:p>
            <a:pPr lvl="1"/>
            <a:r>
              <a:rPr lang="en-US" dirty="0" err="1"/>
              <a:t>CustomizableTraceInterceptor</a:t>
            </a:r>
            <a:r>
              <a:rPr lang="en-US" dirty="0"/>
              <a:t>: Can customize the trace output</a:t>
            </a:r>
          </a:p>
          <a:p>
            <a:pPr lvl="1"/>
            <a:r>
              <a:rPr lang="en-US" dirty="0" err="1"/>
              <a:t>SimpleTraceInterceptor</a:t>
            </a:r>
            <a:r>
              <a:rPr lang="en-US" dirty="0"/>
              <a:t>: Basic information</a:t>
            </a:r>
          </a:p>
          <a:p>
            <a:pPr lvl="1"/>
            <a:r>
              <a:rPr lang="en-US" dirty="0" err="1"/>
              <a:t>DebugInterceptor</a:t>
            </a:r>
            <a:r>
              <a:rPr lang="en-US" dirty="0"/>
              <a:t>: Full information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 err="1"/>
              <a:t>PerformanceMonitorInterceptor</a:t>
            </a:r>
            <a:r>
              <a:rPr lang="en-US" dirty="0"/>
              <a:t>: Performance measurement in </a:t>
            </a:r>
            <a:r>
              <a:rPr lang="en-US" dirty="0" err="1"/>
              <a:t>ms</a:t>
            </a:r>
            <a:endParaRPr lang="en-US" dirty="0"/>
          </a:p>
          <a:p>
            <a:pPr lvl="1"/>
            <a:endParaRPr lang="en-US" dirty="0"/>
          </a:p>
          <a:p>
            <a:pPr marL="457200" lvl="1" indent="0" algn="ctr">
              <a:buNone/>
            </a:pPr>
            <a:r>
              <a:rPr lang="en-US" dirty="0"/>
              <a:t>=&gt;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There’s plenty available OTB</a:t>
            </a:r>
          </a:p>
        </p:txBody>
      </p:sp>
    </p:spTree>
    <p:extLst>
      <p:ext uri="{BB962C8B-B14F-4D97-AF65-F5344CB8AC3E}">
        <p14:creationId xmlns:p14="http://schemas.microsoft.com/office/powerpoint/2010/main" val="99507854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7F532-107D-4E4E-8C80-76108B0A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Aspects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4F96A-6576-48B5-9FBC-7D1D840B8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Caching, Exception handling, Logging, Transactions,… and Security</a:t>
            </a:r>
          </a:p>
          <a:p>
            <a:endParaRPr lang="en-US" dirty="0"/>
          </a:p>
          <a:p>
            <a:r>
              <a:rPr lang="en-US" dirty="0" err="1"/>
              <a:t>AsyncExecutionInterceptor</a:t>
            </a:r>
            <a:r>
              <a:rPr lang="en-US" dirty="0"/>
              <a:t> to process method calls asynchronously</a:t>
            </a:r>
          </a:p>
          <a:p>
            <a:r>
              <a:rPr lang="en-US" dirty="0" err="1"/>
              <a:t>ConcurrencyThrottleInterceptor</a:t>
            </a:r>
            <a:r>
              <a:rPr lang="en-US" dirty="0"/>
              <a:t> to limit the number of threads in an object</a:t>
            </a:r>
          </a:p>
          <a:p>
            <a:endParaRPr lang="en-US" dirty="0"/>
          </a:p>
          <a:p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37811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ECC2A-033F-4B60-ABC5-1C3967644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AOP in Spring (Spring Aspect Library)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9D1481-20D4-49A0-9679-4BE521B2F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364" y="1625689"/>
            <a:ext cx="8485271" cy="4867186"/>
          </a:xfrm>
          <a:prstGeom prst="rect">
            <a:avLst/>
          </a:prstGeom>
        </p:spPr>
      </p:pic>
      <p:sp>
        <p:nvSpPr>
          <p:cNvPr id="7" name="Rectangle 21">
            <a:extLst>
              <a:ext uri="{FF2B5EF4-FFF2-40B4-BE49-F238E27FC236}">
                <a16:creationId xmlns:a16="http://schemas.microsoft.com/office/drawing/2014/main" id="{71446777-1C17-45F3-8494-E0B9F5C81C93}"/>
              </a:ext>
            </a:extLst>
          </p:cNvPr>
          <p:cNvSpPr/>
          <p:nvPr/>
        </p:nvSpPr>
        <p:spPr>
          <a:xfrm>
            <a:off x="2130641" y="4325622"/>
            <a:ext cx="285386" cy="29296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22">
            <a:extLst>
              <a:ext uri="{FF2B5EF4-FFF2-40B4-BE49-F238E27FC236}">
                <a16:creationId xmlns:a16="http://schemas.microsoft.com/office/drawing/2014/main" id="{CAEBF9AD-A2E3-4132-9FF6-9B4F0ED9BFBC}"/>
              </a:ext>
            </a:extLst>
          </p:cNvPr>
          <p:cNvSpPr/>
          <p:nvPr/>
        </p:nvSpPr>
        <p:spPr>
          <a:xfrm>
            <a:off x="2130641" y="2522736"/>
            <a:ext cx="285387" cy="60739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ectangle 30">
            <a:extLst>
              <a:ext uri="{FF2B5EF4-FFF2-40B4-BE49-F238E27FC236}">
                <a16:creationId xmlns:a16="http://schemas.microsoft.com/office/drawing/2014/main" id="{403125FA-918B-45AB-A8C0-7C4254F1C24D}"/>
              </a:ext>
            </a:extLst>
          </p:cNvPr>
          <p:cNvSpPr/>
          <p:nvPr/>
        </p:nvSpPr>
        <p:spPr>
          <a:xfrm>
            <a:off x="-8227" y="2265143"/>
            <a:ext cx="214367" cy="2090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TextBox 33">
            <a:extLst>
              <a:ext uri="{FF2B5EF4-FFF2-40B4-BE49-F238E27FC236}">
                <a16:creationId xmlns:a16="http://schemas.microsoft.com/office/drawing/2014/main" id="{D414F8DB-D3A1-4CFE-B270-488F20834FDB}"/>
              </a:ext>
            </a:extLst>
          </p:cNvPr>
          <p:cNvSpPr txBox="1"/>
          <p:nvPr/>
        </p:nvSpPr>
        <p:spPr>
          <a:xfrm>
            <a:off x="214367" y="2185191"/>
            <a:ext cx="164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Transactions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6" name="Rectangle 35">
            <a:extLst>
              <a:ext uri="{FF2B5EF4-FFF2-40B4-BE49-F238E27FC236}">
                <a16:creationId xmlns:a16="http://schemas.microsoft.com/office/drawing/2014/main" id="{EA99A47B-F8D0-4253-9521-893C7279B0DC}"/>
              </a:ext>
            </a:extLst>
          </p:cNvPr>
          <p:cNvSpPr/>
          <p:nvPr/>
        </p:nvSpPr>
        <p:spPr>
          <a:xfrm>
            <a:off x="2130641" y="5262767"/>
            <a:ext cx="285386" cy="29296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9898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F88CB-C0E1-47B5-BDAA-39715533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Spring Context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82" y="1690688"/>
            <a:ext cx="10321636" cy="341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62320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45815-86D9-47A8-8E4A-7F843DB63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CA75E-6CD6-4553-9300-DEE512DCA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Spring provides a library of aspects</a:t>
            </a:r>
          </a:p>
          <a:p>
            <a:r>
              <a:rPr lang="en-US" dirty="0"/>
              <a:t>Include tracing, transactions…</a:t>
            </a:r>
          </a:p>
          <a:p>
            <a:r>
              <a:rPr lang="en-US" dirty="0"/>
              <a:t>Using pointcuts enterprise services can be transparently added to the business </a:t>
            </a:r>
            <a:r>
              <a:rPr lang="en-US" dirty="0" smtClean="0"/>
              <a:t>logic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Exercise – aop06a (tracing) and aop06b (transactions)</a:t>
            </a:r>
          </a:p>
        </p:txBody>
      </p:sp>
    </p:spTree>
    <p:extLst>
      <p:ext uri="{BB962C8B-B14F-4D97-AF65-F5344CB8AC3E}">
        <p14:creationId xmlns:p14="http://schemas.microsoft.com/office/powerpoint/2010/main" val="74813836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E3FF8-FA78-49B0-BFC6-D2EF69904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Aspects, the real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8EB50-A35F-4620-923D-44EA230B2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Spring’s aspect library contains some interesting aspect</a:t>
            </a:r>
          </a:p>
          <a:p>
            <a:r>
              <a:rPr lang="en-US" dirty="0"/>
              <a:t>But can we do more?</a:t>
            </a:r>
          </a:p>
          <a:p>
            <a:r>
              <a:rPr lang="en-US" dirty="0"/>
              <a:t>Which challenges you suppose can be solved with AOP?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31520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85C46-5A07-482F-9FB6-D41CB42CB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1:Retry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FDB64-4141-4153-A378-33BF1A61B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Retry a method call if it fails</a:t>
            </a:r>
          </a:p>
          <a:p>
            <a:r>
              <a:rPr lang="en-US" dirty="0"/>
              <a:t>Can help to resolve transient </a:t>
            </a:r>
            <a:r>
              <a:rPr lang="en-US" dirty="0" smtClean="0"/>
              <a:t>failures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Exercise – aop07a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28721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9DC76-7D32-4DA3-9C85-898B78CA6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13C0A-B4B8-4E44-9842-0BD882436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use</a:t>
            </a:r>
          </a:p>
          <a:p>
            <a:pPr lvl="1"/>
            <a:r>
              <a:rPr lang="en-US" dirty="0"/>
              <a:t> If a service is not accessible: </a:t>
            </a:r>
          </a:p>
          <a:p>
            <a:pPr lvl="2"/>
            <a:r>
              <a:rPr lang="en-US" dirty="0"/>
              <a:t>Calls are buffered </a:t>
            </a:r>
          </a:p>
          <a:p>
            <a:pPr lvl="2"/>
            <a:r>
              <a:rPr lang="en-US" dirty="0"/>
              <a:t>Calls pile up </a:t>
            </a:r>
          </a:p>
          <a:p>
            <a:pPr lvl="1"/>
            <a:r>
              <a:rPr lang="en-US" dirty="0"/>
              <a:t>The service comes up again </a:t>
            </a:r>
          </a:p>
          <a:p>
            <a:pPr lvl="2"/>
            <a:r>
              <a:rPr lang="en-US" dirty="0"/>
              <a:t>immediately swamped with requests</a:t>
            </a:r>
          </a:p>
          <a:p>
            <a:pPr lvl="2"/>
            <a:r>
              <a:rPr lang="en-US" dirty="0"/>
              <a:t>go down again</a:t>
            </a:r>
          </a:p>
          <a:p>
            <a:pPr lvl="1"/>
            <a:r>
              <a:rPr lang="en-US" dirty="0"/>
              <a:t>Not very smart</a:t>
            </a:r>
          </a:p>
          <a:p>
            <a:pPr lvl="1"/>
            <a:r>
              <a:rPr lang="en-US" dirty="0"/>
              <a:t>Especially when calling external systems</a:t>
            </a:r>
          </a:p>
        </p:txBody>
      </p:sp>
    </p:spTree>
    <p:extLst>
      <p:ext uri="{BB962C8B-B14F-4D97-AF65-F5344CB8AC3E}">
        <p14:creationId xmlns:p14="http://schemas.microsoft.com/office/powerpoint/2010/main" val="155227236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A4258-AA1D-402B-956D-88D95EDC8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Circuit Breaker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2110F-DBF1-4605-BFB7-2CF9D7C92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an error occurs the circuit breaker breaks the circuit</a:t>
            </a:r>
          </a:p>
          <a:p>
            <a:pPr lvl="1"/>
            <a:r>
              <a:rPr lang="en-US" dirty="0"/>
              <a:t>service is not called anymore</a:t>
            </a:r>
          </a:p>
          <a:p>
            <a:pPr lvl="1"/>
            <a:r>
              <a:rPr lang="en-US" dirty="0"/>
              <a:t>exception is immediately forwarded to the caller</a:t>
            </a:r>
          </a:p>
          <a:p>
            <a:r>
              <a:rPr lang="en-US" dirty="0"/>
              <a:t>After a while the service is called again </a:t>
            </a:r>
          </a:p>
          <a:p>
            <a:pPr lvl="1"/>
            <a:r>
              <a:rPr lang="en-US" dirty="0"/>
              <a:t>retry after some time </a:t>
            </a:r>
          </a:p>
          <a:p>
            <a:pPr lvl="1"/>
            <a:r>
              <a:rPr lang="en-US" dirty="0"/>
              <a:t>or retry after number of calls</a:t>
            </a:r>
          </a:p>
          <a:p>
            <a:r>
              <a:rPr lang="en-US" dirty="0"/>
              <a:t>If the call succeeds the circuit breaker is closed </a:t>
            </a:r>
            <a:r>
              <a:rPr lang="en-US" dirty="0" smtClean="0"/>
              <a:t>again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Exercise – </a:t>
            </a:r>
            <a:r>
              <a:rPr lang="en-US" dirty="0" smtClean="0"/>
              <a:t>aop07b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813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47EAF-290F-4A41-95CD-4AACBFD23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Boiler Plate Code using AOP (3/5)</a:t>
            </a:r>
          </a:p>
        </p:txBody>
      </p:sp>
      <p:pic>
        <p:nvPicPr>
          <p:cNvPr id="17" name="Content Placeholder 3">
            <a:extLst>
              <a:ext uri="{FF2B5EF4-FFF2-40B4-BE49-F238E27FC236}">
                <a16:creationId xmlns:a16="http://schemas.microsoft.com/office/drawing/2014/main" id="{DE9D1481-20D4-49A0-9679-4BE521B2F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3364" y="1625689"/>
            <a:ext cx="8485271" cy="486718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874DBEA-4A89-4F24-AB3C-8A299A8B6178}"/>
              </a:ext>
            </a:extLst>
          </p:cNvPr>
          <p:cNvSpPr/>
          <p:nvPr/>
        </p:nvSpPr>
        <p:spPr>
          <a:xfrm>
            <a:off x="2130641" y="1947848"/>
            <a:ext cx="285387" cy="574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EEB420-8BD1-4198-AC3C-0D208EBDA168}"/>
              </a:ext>
            </a:extLst>
          </p:cNvPr>
          <p:cNvSpPr/>
          <p:nvPr/>
        </p:nvSpPr>
        <p:spPr>
          <a:xfrm>
            <a:off x="2130642" y="5548545"/>
            <a:ext cx="285386" cy="292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446777-1C17-45F3-8494-E0B9F5C81C93}"/>
              </a:ext>
            </a:extLst>
          </p:cNvPr>
          <p:cNvSpPr/>
          <p:nvPr/>
        </p:nvSpPr>
        <p:spPr>
          <a:xfrm>
            <a:off x="2130641" y="4325622"/>
            <a:ext cx="285386" cy="29296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EBF9AD-A2E3-4132-9FF6-9B4F0ED9BFBC}"/>
              </a:ext>
            </a:extLst>
          </p:cNvPr>
          <p:cNvSpPr/>
          <p:nvPr/>
        </p:nvSpPr>
        <p:spPr>
          <a:xfrm>
            <a:off x="2130641" y="2522736"/>
            <a:ext cx="285387" cy="60739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85ACEF-577B-4CA6-96C6-0B3793E6E440}"/>
              </a:ext>
            </a:extLst>
          </p:cNvPr>
          <p:cNvSpPr/>
          <p:nvPr/>
        </p:nvSpPr>
        <p:spPr>
          <a:xfrm>
            <a:off x="2130641" y="4060087"/>
            <a:ext cx="285386" cy="265583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05C0EE7-687E-4E95-9D30-E5526FFD1A66}"/>
              </a:ext>
            </a:extLst>
          </p:cNvPr>
          <p:cNvSpPr/>
          <p:nvPr/>
        </p:nvSpPr>
        <p:spPr>
          <a:xfrm>
            <a:off x="0" y="1843334"/>
            <a:ext cx="214367" cy="209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03125FA-918B-45AB-A8C0-7C4254F1C24D}"/>
              </a:ext>
            </a:extLst>
          </p:cNvPr>
          <p:cNvSpPr/>
          <p:nvPr/>
        </p:nvSpPr>
        <p:spPr>
          <a:xfrm>
            <a:off x="-8227" y="2265143"/>
            <a:ext cx="214367" cy="2090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A6307-E490-448E-9578-7DAA699047CC}"/>
              </a:ext>
            </a:extLst>
          </p:cNvPr>
          <p:cNvSpPr/>
          <p:nvPr/>
        </p:nvSpPr>
        <p:spPr>
          <a:xfrm>
            <a:off x="-8228" y="2686952"/>
            <a:ext cx="214367" cy="209028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518E1B-E369-44AC-8DE2-2B0D8C0112E8}"/>
              </a:ext>
            </a:extLst>
          </p:cNvPr>
          <p:cNvSpPr txBox="1"/>
          <p:nvPr/>
        </p:nvSpPr>
        <p:spPr>
          <a:xfrm>
            <a:off x="214367" y="1767294"/>
            <a:ext cx="164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>
                <a:solidFill>
                  <a:schemeClr val="accent1"/>
                </a:solidFill>
              </a:rPr>
              <a:t>Logging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14F8DB-D3A1-4CFE-B270-488F20834FDB}"/>
              </a:ext>
            </a:extLst>
          </p:cNvPr>
          <p:cNvSpPr txBox="1"/>
          <p:nvPr/>
        </p:nvSpPr>
        <p:spPr>
          <a:xfrm>
            <a:off x="214367" y="2185191"/>
            <a:ext cx="164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Transactions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174DEE-4E52-4965-8D97-5F0439E8A2BA}"/>
              </a:ext>
            </a:extLst>
          </p:cNvPr>
          <p:cNvSpPr txBox="1"/>
          <p:nvPr/>
        </p:nvSpPr>
        <p:spPr>
          <a:xfrm>
            <a:off x="206139" y="2611795"/>
            <a:ext cx="1647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Exception Handling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A99A47B-F8D0-4253-9521-893C7279B0DC}"/>
              </a:ext>
            </a:extLst>
          </p:cNvPr>
          <p:cNvSpPr/>
          <p:nvPr/>
        </p:nvSpPr>
        <p:spPr>
          <a:xfrm>
            <a:off x="2130641" y="5262767"/>
            <a:ext cx="285386" cy="29296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A29C997-E407-417D-AB85-1ECCCE37D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364" y="1896403"/>
            <a:ext cx="8485270" cy="63365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77DC8D5-7122-4BDD-8A27-A794D5A56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364" y="5555729"/>
            <a:ext cx="8485270" cy="29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36806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9AFF1-178D-43DD-A18E-9A431B3A1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Breaker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8D133-4441-4FF4-8438-4C4B927CB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Usable, but room for improvement</a:t>
            </a:r>
          </a:p>
          <a:p>
            <a:pPr lvl="1"/>
            <a:r>
              <a:rPr lang="en-US" dirty="0"/>
              <a:t>After a failure slowly ramp up</a:t>
            </a:r>
          </a:p>
          <a:p>
            <a:pPr lvl="1"/>
            <a:r>
              <a:rPr lang="en-US" dirty="0"/>
              <a:t>Incorporate a STRATEGY </a:t>
            </a:r>
          </a:p>
          <a:p>
            <a:pPr lvl="2"/>
            <a:r>
              <a:rPr lang="en-US" dirty="0" err="1"/>
              <a:t>isAvailable</a:t>
            </a:r>
            <a:r>
              <a:rPr lang="en-US" dirty="0"/>
              <a:t>() : </a:t>
            </a:r>
            <a:r>
              <a:rPr lang="en-US" dirty="0" err="1"/>
              <a:t>boolean</a:t>
            </a:r>
            <a:r>
              <a:rPr lang="en-US" dirty="0"/>
              <a:t> </a:t>
            </a:r>
          </a:p>
          <a:p>
            <a:pPr lvl="2"/>
            <a:r>
              <a:rPr lang="en-US" dirty="0" err="1"/>
              <a:t>reportSuccess</a:t>
            </a:r>
            <a:r>
              <a:rPr lang="en-US" dirty="0"/>
              <a:t>() </a:t>
            </a:r>
          </a:p>
          <a:p>
            <a:pPr lvl="2"/>
            <a:r>
              <a:rPr lang="en-US" dirty="0" err="1"/>
              <a:t>reportFailure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…</a:t>
            </a:r>
          </a:p>
          <a:p>
            <a:pPr lvl="1"/>
            <a:r>
              <a:rPr lang="en-US" dirty="0"/>
              <a:t>Use a fallback</a:t>
            </a:r>
          </a:p>
          <a:p>
            <a:pPr lvl="2"/>
            <a:r>
              <a:rPr lang="en-US" dirty="0"/>
              <a:t>Default value </a:t>
            </a:r>
          </a:p>
          <a:p>
            <a:pPr lvl="2"/>
            <a:r>
              <a:rPr lang="en-US" dirty="0"/>
              <a:t>Simplified service</a:t>
            </a:r>
          </a:p>
          <a:p>
            <a:pPr lvl="2"/>
            <a:r>
              <a:rPr lang="en-US" dirty="0"/>
              <a:t>Cache</a:t>
            </a:r>
          </a:p>
        </p:txBody>
      </p:sp>
    </p:spTree>
    <p:extLst>
      <p:ext uri="{BB962C8B-B14F-4D97-AF65-F5344CB8AC3E}">
        <p14:creationId xmlns:p14="http://schemas.microsoft.com/office/powerpoint/2010/main" val="422589669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2A25C-24DC-4A76-ACCA-48815F6F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JPA / JDBC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15E6B-19C3-4210-9DD6-6DCF679EF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Problem: JPA contains a cache </a:t>
            </a:r>
          </a:p>
          <a:p>
            <a:r>
              <a:rPr lang="en-US" dirty="0"/>
              <a:t>Changes are not immediately propagated to the database </a:t>
            </a:r>
          </a:p>
          <a:p>
            <a:r>
              <a:rPr lang="en-US" dirty="0"/>
              <a:t>JDBC calls might see incorrect data 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=&gt;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Solution: Flush </a:t>
            </a:r>
            <a:r>
              <a:rPr lang="en-US" dirty="0" err="1"/>
              <a:t>EntityManager</a:t>
            </a:r>
            <a:r>
              <a:rPr lang="en-US" dirty="0"/>
              <a:t> every time a JDBC call </a:t>
            </a:r>
            <a:r>
              <a:rPr lang="en-US" dirty="0" smtClean="0"/>
              <a:t>happens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Exercise – </a:t>
            </a:r>
            <a:r>
              <a:rPr lang="en-US" dirty="0" smtClean="0"/>
              <a:t>aop07c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25271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C66A4-5188-4F65-954D-7C1DEE89C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Context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05D2B-B4FD-4C4F-B8AC-440E3BEE6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Customer may only see his Account</a:t>
            </a:r>
          </a:p>
          <a:p>
            <a:r>
              <a:rPr lang="en-US" dirty="0"/>
              <a:t>Account is a domain object </a:t>
            </a:r>
            <a:r>
              <a:rPr lang="en-US" dirty="0" smtClean="0"/>
              <a:t>– no </a:t>
            </a:r>
            <a:r>
              <a:rPr lang="en-US" dirty="0"/>
              <a:t>Spring </a:t>
            </a:r>
            <a:r>
              <a:rPr lang="en-US" dirty="0" smtClean="0"/>
              <a:t>Bean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Exercise – </a:t>
            </a:r>
            <a:r>
              <a:rPr lang="en-US" dirty="0" smtClean="0"/>
              <a:t>aop07d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17146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FB6B1-61CB-44A2-A191-980F86274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039E3-2A5A-4AB9-B609-131C6E42F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Manipulate how a method is called</a:t>
            </a:r>
          </a:p>
          <a:p>
            <a:pPr lvl="1"/>
            <a:r>
              <a:rPr lang="en-US" dirty="0"/>
              <a:t>Exception Handling</a:t>
            </a:r>
          </a:p>
          <a:p>
            <a:pPr lvl="1"/>
            <a:r>
              <a:rPr lang="en-US" dirty="0"/>
              <a:t>Record calls</a:t>
            </a:r>
          </a:p>
          <a:p>
            <a:pPr lvl="1"/>
            <a:r>
              <a:rPr lang="en-US" dirty="0"/>
              <a:t>Filter</a:t>
            </a:r>
          </a:p>
          <a:p>
            <a:pPr lvl="1"/>
            <a:r>
              <a:rPr lang="en-US" dirty="0"/>
              <a:t>Adjust return values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35522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78A04-9DCC-44D6-A18F-BAB837B51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Aspects -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D9124-E830-40E7-9EB4-FA63C6919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exercise based on the project from the first 2 days</a:t>
            </a:r>
          </a:p>
        </p:txBody>
      </p:sp>
    </p:spTree>
    <p:extLst>
      <p:ext uri="{BB962C8B-B14F-4D97-AF65-F5344CB8AC3E}">
        <p14:creationId xmlns:p14="http://schemas.microsoft.com/office/powerpoint/2010/main" val="1155571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3073</TotalTime>
  <Words>2309</Words>
  <Application>Microsoft Office PowerPoint</Application>
  <PresentationFormat>Breedbeeld</PresentationFormat>
  <Paragraphs>728</Paragraphs>
  <Slides>94</Slides>
  <Notes>9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94</vt:i4>
      </vt:variant>
    </vt:vector>
  </HeadingPairs>
  <TitlesOfParts>
    <vt:vector size="99" baseType="lpstr">
      <vt:lpstr>Arial</vt:lpstr>
      <vt:lpstr>Calibri</vt:lpstr>
      <vt:lpstr>Calibri Light</vt:lpstr>
      <vt:lpstr>Wingdings</vt:lpstr>
      <vt:lpstr>Office Theme</vt:lpstr>
      <vt:lpstr>TS Spring</vt:lpstr>
      <vt:lpstr>Introduction</vt:lpstr>
      <vt:lpstr>Overview</vt:lpstr>
      <vt:lpstr>Overview</vt:lpstr>
      <vt:lpstr>Why Aspect-oriented Programming (AOP)?</vt:lpstr>
      <vt:lpstr>Why AOP?</vt:lpstr>
      <vt:lpstr>Reducing Boiler Plate Code using AOP (1/5)</vt:lpstr>
      <vt:lpstr>Reducing Boiler Plate Code using AOP (2/5)</vt:lpstr>
      <vt:lpstr>Reducing Boiler Plate Code using AOP (3/5)</vt:lpstr>
      <vt:lpstr>Reducing Boiler Plate Code using AOP (4/5)</vt:lpstr>
      <vt:lpstr>Reducing Boiler Plate Code using AOP (5/5)</vt:lpstr>
      <vt:lpstr>How AOP Works</vt:lpstr>
      <vt:lpstr>How AOP Works</vt:lpstr>
      <vt:lpstr>How AOP Works</vt:lpstr>
      <vt:lpstr>How AOP Works</vt:lpstr>
      <vt:lpstr>How AOP Works</vt:lpstr>
      <vt:lpstr>How AOP Works</vt:lpstr>
      <vt:lpstr>How AOP Works</vt:lpstr>
      <vt:lpstr>How AOP Works</vt:lpstr>
      <vt:lpstr>How AOP Works</vt:lpstr>
      <vt:lpstr>How AOP Works</vt:lpstr>
      <vt:lpstr>Cross-Cutting Concerns</vt:lpstr>
      <vt:lpstr>Summary</vt:lpstr>
      <vt:lpstr>My First Aspect</vt:lpstr>
      <vt:lpstr>What is an Aspect?</vt:lpstr>
      <vt:lpstr>JoinPoint</vt:lpstr>
      <vt:lpstr>My First Aspect</vt:lpstr>
      <vt:lpstr>My First Aspect</vt:lpstr>
      <vt:lpstr>Weaving</vt:lpstr>
      <vt:lpstr>Spring configuration - XML</vt:lpstr>
      <vt:lpstr>Spring configuration - Java</vt:lpstr>
      <vt:lpstr>Summary</vt:lpstr>
      <vt:lpstr>Advices</vt:lpstr>
      <vt:lpstr>Advices – Types of Advices</vt:lpstr>
      <vt:lpstr>Advices – Types Advices</vt:lpstr>
      <vt:lpstr>Advices – Types Advices</vt:lpstr>
      <vt:lpstr>Advices – Types Advices</vt:lpstr>
      <vt:lpstr>Advices – Types Advices</vt:lpstr>
      <vt:lpstr>Advices – Types Advices</vt:lpstr>
      <vt:lpstr>Advices – Before</vt:lpstr>
      <vt:lpstr>Advices - Before</vt:lpstr>
      <vt:lpstr>Advices – After</vt:lpstr>
      <vt:lpstr>Advices – After</vt:lpstr>
      <vt:lpstr>Advices – After Throwing</vt:lpstr>
      <vt:lpstr>Advices – After Throwing</vt:lpstr>
      <vt:lpstr>Advices – After Returning</vt:lpstr>
      <vt:lpstr>Advices – After Returning</vt:lpstr>
      <vt:lpstr>Advices – Around</vt:lpstr>
      <vt:lpstr>Advices – Around</vt:lpstr>
      <vt:lpstr>Advices – Around</vt:lpstr>
      <vt:lpstr>Advices – Around</vt:lpstr>
      <vt:lpstr>Advices</vt:lpstr>
      <vt:lpstr>Pointcuts</vt:lpstr>
      <vt:lpstr>Pointcuts</vt:lpstr>
      <vt:lpstr>Pointcut Expressions</vt:lpstr>
      <vt:lpstr>Pointcut Expressions</vt:lpstr>
      <vt:lpstr>Pointcut Expressions</vt:lpstr>
      <vt:lpstr>On Packages and Classes</vt:lpstr>
      <vt:lpstr>On Packages and Classes</vt:lpstr>
      <vt:lpstr>On Annotations</vt:lpstr>
      <vt:lpstr>On Spring Beans</vt:lpstr>
      <vt:lpstr>Combining Pointcuts</vt:lpstr>
      <vt:lpstr>Pointcut Reuse</vt:lpstr>
      <vt:lpstr>Summary</vt:lpstr>
      <vt:lpstr>AOP and Architecture</vt:lpstr>
      <vt:lpstr>Problems with Architecture</vt:lpstr>
      <vt:lpstr>Problems with Architecture</vt:lpstr>
      <vt:lpstr>Criticism on AOP</vt:lpstr>
      <vt:lpstr>Architecture in terms of Aspects, a plan</vt:lpstr>
      <vt:lpstr>Summary</vt:lpstr>
      <vt:lpstr>AOP in Spring (How It Works)</vt:lpstr>
      <vt:lpstr>Proxies</vt:lpstr>
      <vt:lpstr>Local Method Calls</vt:lpstr>
      <vt:lpstr>Pitfalls of proxies</vt:lpstr>
      <vt:lpstr>How proxies are implemented</vt:lpstr>
      <vt:lpstr>Limits of proxies</vt:lpstr>
      <vt:lpstr>Summary</vt:lpstr>
      <vt:lpstr>AOP in Spring (Spring Aspect Library)</vt:lpstr>
      <vt:lpstr>AOP in Spring (Spring Aspect Library)</vt:lpstr>
      <vt:lpstr>The Spring Context</vt:lpstr>
      <vt:lpstr>Other Tracing Aspects</vt:lpstr>
      <vt:lpstr>Other Aspects</vt:lpstr>
      <vt:lpstr>AOP in Spring (Spring Aspect Library)</vt:lpstr>
      <vt:lpstr>The Spring Context</vt:lpstr>
      <vt:lpstr>Summary</vt:lpstr>
      <vt:lpstr>Aspects, the real world</vt:lpstr>
      <vt:lpstr>Example 1:Retry</vt:lpstr>
      <vt:lpstr>Retry</vt:lpstr>
      <vt:lpstr>Example 2: Circuit Breaker</vt:lpstr>
      <vt:lpstr>Circuit Breaker</vt:lpstr>
      <vt:lpstr>Example 3: JPA / JDBC</vt:lpstr>
      <vt:lpstr>Example 4: Context Security</vt:lpstr>
      <vt:lpstr>Summary</vt:lpstr>
      <vt:lpstr>Aspects - 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creator>Birger Anckaert</dc:creator>
  <cp:lastModifiedBy>Birger</cp:lastModifiedBy>
  <cp:revision>334</cp:revision>
  <dcterms:created xsi:type="dcterms:W3CDTF">2018-07-23T07:25:40Z</dcterms:created>
  <dcterms:modified xsi:type="dcterms:W3CDTF">2018-08-23T22:31:16Z</dcterms:modified>
</cp:coreProperties>
</file>