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AD8C-0E97-41CA-87F9-5E7B17C3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E899C-01D5-45F1-AE7C-34F54CC6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53D4-6C6A-4261-A6C7-688C6DB6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E359-C91C-42D9-B422-6CB475BE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8069-D774-4139-95BC-AEF03399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87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73B1-1592-4992-9091-6D01049A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E0F5E-B8D5-411A-AF61-A68F5651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4680-2937-4520-9F28-167395CF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0134-5B6F-404C-BE86-8A860690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9532-05DA-4C64-BFA4-35002A00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94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48C9C-B7EA-4148-BB61-27E32509E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51408-408C-4490-9054-A572886BD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6D8C-4278-48E6-9E17-B3986181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A457-915A-4BD6-9EEE-C00AF1C4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98FA-2BA1-4ECF-A479-69F6804E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CB24-2D86-42FA-B568-FC983C6E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017B-2687-4085-BCF2-3C769F1A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BB0C0-007B-475B-BA6F-C2A2EE7C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A923-FE08-48DB-AEF7-26DF4FFC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4317-B642-442A-A4CD-356A4C7F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83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D04D-0C90-42D5-A5FE-80345505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579E-A83E-4CD5-ADED-A927F6AB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B98A-6358-4573-B45C-043F5A72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4625-249A-42EA-A97A-AADC2832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5A80-35AF-4A79-94B9-C2D48CA2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20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6EB8-A975-410A-9E7E-E653AAD6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49A5-A748-4891-AD54-63F0A67AF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8B70-68F2-4C36-8450-076EE762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99C6A-C5B1-441A-AE1B-F044A850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7707B-D386-4600-B678-0B2FD865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CB29A-7295-48D8-9F75-547A135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4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6190-D1A4-4EF6-A97C-881BE596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D1C3-C77D-4F03-A057-6E5B7E70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08276-ADE0-4E95-8AE4-EF277BA9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F3F6F-8D97-4981-A40E-E5A6D459B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A32A4-0731-402D-B708-4DB130D5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12F37-0484-4855-85B0-11729A09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60ABA-A44A-44B5-ABF8-1FD9311B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C94F9-39BA-456E-BC10-351E7F9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6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838A-703E-4080-A73B-335447A2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AFF62-C824-4049-9C85-6289804F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7EF8E-E957-4F7C-A72F-4179A079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2BE0-2BE7-44DC-A630-57BB4C35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AFEC2-9ABF-477F-A410-5208124C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3B5D6-0F52-4DDB-9AEE-561A4816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3B40D-2655-46F4-B14F-8EB16761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47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6248-C7E6-40C6-911A-9182D360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9D16-2B74-4F4C-A0EF-00B7EE5D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5ABF7-F821-4310-9BA2-5DEAD8D4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444F2-9F30-42EE-8C85-41C7363D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08C0D-B323-4DEE-A869-B38D2065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4912-B74E-4D12-98F8-2B384C17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24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C86B-E12D-4AB1-94FD-0C050CCC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A0E6C-A8B2-4E31-A06D-47E78F51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9E590-2586-40C4-9F63-9231249C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A164-4B35-4898-8A77-44E62C35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466D0-773A-4351-ADFD-6AB58824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7E7C-0100-41C7-A0DD-F3DBFA8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35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8EC21-FF68-4379-8DBE-DF017729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56B6-88A0-48AB-B3D7-C5B7672A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FB64-04AA-4057-82A0-063C5DE1E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C814-3AA3-4703-8E2A-EBE63D0932F9}" type="datetimeFigureOut">
              <a:rPr lang="en-AU" smtClean="0"/>
              <a:t>15/02/2022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D33A-87B5-471B-8F6D-CB6939148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3F28-D4BF-4AF8-9F49-FC87637A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D0BB-7271-4C03-8A0A-764EBB7B0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94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4251-7115-4A6C-867D-78D1FE7ED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Econ Meeting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BC382-A09A-422F-9C63-40F341AA0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2022-02-15</a:t>
            </a:r>
          </a:p>
        </p:txBody>
      </p:sp>
    </p:spTree>
    <p:extLst>
      <p:ext uri="{BB962C8B-B14F-4D97-AF65-F5344CB8AC3E}">
        <p14:creationId xmlns:p14="http://schemas.microsoft.com/office/powerpoint/2010/main" val="41640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283D-223C-4808-B982-4DA9AF6F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BNTARCONA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05A6B7-2146-41E8-878B-97F1BEBD8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54" y="2203906"/>
            <a:ext cx="6986592" cy="3505999"/>
          </a:xfrm>
        </p:spPr>
      </p:pic>
    </p:spTree>
    <p:extLst>
      <p:ext uri="{BB962C8B-B14F-4D97-AF65-F5344CB8AC3E}">
        <p14:creationId xmlns:p14="http://schemas.microsoft.com/office/powerpoint/2010/main" val="192522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Econ Meeting Notes</vt:lpstr>
      <vt:lpstr>BNTARCONA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Bancor Econ Meeting</dc:title>
  <dc:creator>Nicholas Welch</dc:creator>
  <cp:lastModifiedBy>Nicholas Welch</cp:lastModifiedBy>
  <cp:revision>2</cp:revision>
  <dcterms:created xsi:type="dcterms:W3CDTF">2022-02-15T00:05:15Z</dcterms:created>
  <dcterms:modified xsi:type="dcterms:W3CDTF">2022-02-15T00:07:02Z</dcterms:modified>
</cp:coreProperties>
</file>