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4db0e6a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4db0e6a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4db0e6a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4db0e6a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f6fe94c0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f6fe94c0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f6fe94c0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f6fe94c0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f6fe94c0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f6fe94c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f6fe94c0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f6fe94c0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6fe94c0c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6fe94c0c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4d9204093_1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4d9204093_1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6fe94c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6fe94c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Aplicație gestiune restaurant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Bancoș Gabriel, Ciurte Iulian, Gavriș Nicolae, Haidu Eduard, Mirth Kevin, Pop Lucas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56450"/>
            <a:ext cx="39309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Realizări: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Stoc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Program personal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Grupuri separate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Cereri de concediu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 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783700" y="1556450"/>
            <a:ext cx="39999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Cunoștințe noi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învățarea unui nou limbaj de programare (PHP)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lucrul în echipă la proiecte mari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Introducere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Proiectul nostru de gestionare a unui restaurant este o soluție software modernă, concepută pentru a optimiza operațiunile și a facilita munca angajaților.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Motivație : - vazând dificultățiile pe care le întampină domeniul horeca ne-am găndit să cream o aplicație </a:t>
            </a:r>
            <a:r>
              <a:rPr lang="ro"/>
              <a:t>pentru a simplifica procesele cu scopul de a ajuta </a:t>
            </a:r>
            <a:r>
              <a:rPr lang="ro"/>
              <a:t>întreaga echipă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Cerințele aplicației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Acces la meniu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Acces la rețete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Monitorizarea stocurilor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Realizarea de liste cu necesar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Gestionare personal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Acces diferențiat la grupuri de lucru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Crearea și aprobarea cererilor de concediu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000" y="773788"/>
            <a:ext cx="2363324" cy="35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1986425"/>
            <a:ext cx="3299100" cy="22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Cazuri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utilizare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350" y="603975"/>
            <a:ext cx="5224748" cy="37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Arhitectura Generală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00" y="1062775"/>
            <a:ext cx="6075425" cy="38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1275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Diagrama de clase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25" y="847525"/>
            <a:ext cx="6527975" cy="41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08350" y="1944213"/>
            <a:ext cx="3215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 Login (PEST)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572000" y="1900725"/>
            <a:ext cx="3381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 Chatbox (PHPUnit)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63480" t="0"/>
          <a:stretch/>
        </p:blipFill>
        <p:spPr>
          <a:xfrm>
            <a:off x="82425" y="2307825"/>
            <a:ext cx="4212176" cy="15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21085" t="0"/>
          <a:stretch/>
        </p:blipFill>
        <p:spPr>
          <a:xfrm>
            <a:off x="4572000" y="2239125"/>
            <a:ext cx="4540749" cy="1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81425" y="158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Contribuții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063" y="1050850"/>
            <a:ext cx="4233323" cy="38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Tehnologii folosite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99" y="2183875"/>
            <a:ext cx="3405000" cy="183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399" y="1917175"/>
            <a:ext cx="2724450" cy="21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